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59" r:id="rId5"/>
    <p:sldId id="260" r:id="rId6"/>
    <p:sldId id="261" r:id="rId7"/>
  </p:sldIdLst>
  <p:sldSz cx="12192000" cy="6858000"/>
  <p:notesSz cx="6858000" cy="9144000"/>
  <p:defaultTextStyle>
    <a:defPPr>
      <a:defRPr lang="en-M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FA99FB-5674-4BC5-949F-8D45EC167511}"/>
              </a:ext>
            </a:extLst>
          </p:cNvPr>
          <p:cNvSpPr>
            <a:spLocks noGrp="1"/>
          </p:cNvSpPr>
          <p:nvPr>
            <p:ph type="dt" sz="half" idx="10"/>
          </p:nvPr>
        </p:nvSpPr>
        <p:spPr/>
        <p:txBody>
          <a:bodyPr/>
          <a:lstStyle/>
          <a:p>
            <a:fld id="{76969C88-B244-455D-A017-012B25B1ACDD}" type="datetimeFigureOut">
              <a:rPr lang="en-US" smtClean="0"/>
              <a:t>11/28/2020</a:t>
            </a:fld>
            <a:endParaRPr lang="en-US"/>
          </a:p>
        </p:txBody>
      </p:sp>
      <p:sp>
        <p:nvSpPr>
          <p:cNvPr id="5" name="Footer Placeholder 4">
            <a:extLst>
              <a:ext uri="{FF2B5EF4-FFF2-40B4-BE49-F238E27FC236}">
                <a16:creationId xmlns:a16="http://schemas.microsoft.com/office/drawing/2014/main"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5E934-32B6-44B1-9622-67F30BDA3F3A}"/>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167756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5B09-FC60-445F-8A12-79869BEC6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A219F7-87F2-409F-BB0B-8FE9270C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2BB8-59E0-4EB2-B3BE-59D8641EE133}"/>
              </a:ext>
            </a:extLst>
          </p:cNvPr>
          <p:cNvSpPr>
            <a:spLocks noGrp="1"/>
          </p:cNvSpPr>
          <p:nvPr>
            <p:ph type="dt" sz="half" idx="10"/>
          </p:nvPr>
        </p:nvSpPr>
        <p:spPr/>
        <p:txBody>
          <a:bodyPr/>
          <a:lstStyle/>
          <a:p>
            <a:fld id="{76969C88-B244-455D-A017-012B25B1ACDD}" type="datetimeFigureOut">
              <a:rPr lang="en-US" smtClean="0"/>
              <a:t>11/28/2020</a:t>
            </a:fld>
            <a:endParaRPr lang="en-US"/>
          </a:p>
        </p:txBody>
      </p:sp>
      <p:sp>
        <p:nvSpPr>
          <p:cNvPr id="5" name="Footer Placeholder 4">
            <a:extLst>
              <a:ext uri="{FF2B5EF4-FFF2-40B4-BE49-F238E27FC236}">
                <a16:creationId xmlns:a16="http://schemas.microsoft.com/office/drawing/2014/main"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E7C03-68D3-445E-A5A2-8A935CFC97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974456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21F0D7-112D-48B1-B32B-170B1AA2B51E}"/>
              </a:ext>
            </a:extLst>
          </p:cNvPr>
          <p:cNvSpPr>
            <a:spLocks noGrp="1"/>
          </p:cNvSpPr>
          <p:nvPr>
            <p:ph type="title" orient="vert"/>
          </p:nvPr>
        </p:nvSpPr>
        <p:spPr>
          <a:xfrm>
            <a:off x="9143998" y="761999"/>
            <a:ext cx="2286000" cy="5334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7A7C1-8E5B-41DA-9802-F242D382B66B}"/>
              </a:ext>
            </a:extLst>
          </p:cNvPr>
          <p:cNvSpPr>
            <a:spLocks noGrp="1"/>
          </p:cNvSpPr>
          <p:nvPr>
            <p:ph type="body" orient="vert" idx="1"/>
          </p:nvPr>
        </p:nvSpPr>
        <p:spPr>
          <a:xfrm>
            <a:off x="762001" y="761999"/>
            <a:ext cx="7619999" cy="5334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61CC7-F5B1-464A-8127-60645FB21081}"/>
              </a:ext>
            </a:extLst>
          </p:cNvPr>
          <p:cNvSpPr>
            <a:spLocks noGrp="1"/>
          </p:cNvSpPr>
          <p:nvPr>
            <p:ph type="dt" sz="half" idx="10"/>
          </p:nvPr>
        </p:nvSpPr>
        <p:spPr/>
        <p:txBody>
          <a:bodyPr/>
          <a:lstStyle/>
          <a:p>
            <a:fld id="{76969C88-B244-455D-A017-012B25B1ACDD}" type="datetimeFigureOut">
              <a:rPr lang="en-US" smtClean="0"/>
              <a:t>11/28/2020</a:t>
            </a:fld>
            <a:endParaRPr lang="en-US"/>
          </a:p>
        </p:txBody>
      </p:sp>
      <p:sp>
        <p:nvSpPr>
          <p:cNvPr id="5" name="Footer Placeholder 4">
            <a:extLst>
              <a:ext uri="{FF2B5EF4-FFF2-40B4-BE49-F238E27FC236}">
                <a16:creationId xmlns:a16="http://schemas.microsoft.com/office/drawing/2014/main"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07151-541F-4104-B989-83A9DCA6E61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762640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AF011-A499-4054-89BF-A4800A68F60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66FB6E8-D956-45B5-9B4A-9D31DF466B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DB9DB-9E62-4292-915C-1DD4134740DB}"/>
              </a:ext>
            </a:extLst>
          </p:cNvPr>
          <p:cNvSpPr>
            <a:spLocks noGrp="1"/>
          </p:cNvSpPr>
          <p:nvPr>
            <p:ph type="dt" sz="half" idx="10"/>
          </p:nvPr>
        </p:nvSpPr>
        <p:spPr/>
        <p:txBody>
          <a:bodyPr/>
          <a:lstStyle/>
          <a:p>
            <a:fld id="{76969C88-B244-455D-A017-012B25B1ACDD}" type="datetimeFigureOut">
              <a:rPr lang="en-US" smtClean="0"/>
              <a:t>11/28/2020</a:t>
            </a:fld>
            <a:endParaRPr lang="en-US"/>
          </a:p>
        </p:txBody>
      </p:sp>
      <p:sp>
        <p:nvSpPr>
          <p:cNvPr id="5" name="Footer Placeholder 4">
            <a:extLst>
              <a:ext uri="{FF2B5EF4-FFF2-40B4-BE49-F238E27FC236}">
                <a16:creationId xmlns:a16="http://schemas.microsoft.com/office/drawing/2014/main"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2EE8A-96DF-4D7D-B434-778324756D04}"/>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309363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43B56-4DC7-490B-AEFD-55ED1ECFF82E}"/>
              </a:ext>
            </a:extLst>
          </p:cNvPr>
          <p:cNvSpPr>
            <a:spLocks noGrp="1"/>
          </p:cNvSpPr>
          <p:nvPr>
            <p:ph type="dt" sz="half" idx="10"/>
          </p:nvPr>
        </p:nvSpPr>
        <p:spPr/>
        <p:txBody>
          <a:bodyPr/>
          <a:lstStyle/>
          <a:p>
            <a:fld id="{76969C88-B244-455D-A017-012B25B1ACDD}" type="datetimeFigureOut">
              <a:rPr lang="en-US" smtClean="0"/>
              <a:t>11/28/2020</a:t>
            </a:fld>
            <a:endParaRPr lang="en-US"/>
          </a:p>
        </p:txBody>
      </p:sp>
      <p:sp>
        <p:nvSpPr>
          <p:cNvPr id="5" name="Footer Placeholder 4">
            <a:extLst>
              <a:ext uri="{FF2B5EF4-FFF2-40B4-BE49-F238E27FC236}">
                <a16:creationId xmlns:a16="http://schemas.microsoft.com/office/drawing/2014/main"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43D49-23F8-4C4B-9C30-EDC030EE6F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562821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556D-6916-42E6-8820-8A0D328A5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747A5-C962-477F-89AA-A32385D57996}"/>
              </a:ext>
            </a:extLst>
          </p:cNvPr>
          <p:cNvSpPr>
            <a:spLocks noGrp="1"/>
          </p:cNvSpPr>
          <p:nvPr>
            <p:ph sz="half" idx="1"/>
          </p:nvPr>
        </p:nvSpPr>
        <p:spPr>
          <a:xfrm>
            <a:off x="762000" y="2285999"/>
            <a:ext cx="5151119"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D08312-30FC-44D8-B2A9-B5CAAD9F066F}"/>
              </a:ext>
            </a:extLst>
          </p:cNvPr>
          <p:cNvSpPr>
            <a:spLocks noGrp="1"/>
          </p:cNvSpPr>
          <p:nvPr>
            <p:ph sz="half" idx="2"/>
          </p:nvPr>
        </p:nvSpPr>
        <p:spPr>
          <a:xfrm>
            <a:off x="6278879" y="2285999"/>
            <a:ext cx="5151121"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D84EB-AF90-4F19-A376-0FE5E50F9EA5}"/>
              </a:ext>
            </a:extLst>
          </p:cNvPr>
          <p:cNvSpPr>
            <a:spLocks noGrp="1"/>
          </p:cNvSpPr>
          <p:nvPr>
            <p:ph type="dt" sz="half" idx="10"/>
          </p:nvPr>
        </p:nvSpPr>
        <p:spPr/>
        <p:txBody>
          <a:bodyPr/>
          <a:lstStyle/>
          <a:p>
            <a:fld id="{76969C88-B244-455D-A017-012B25B1ACDD}" type="datetimeFigureOut">
              <a:rPr lang="en-US" smtClean="0"/>
              <a:t>11/28/2020</a:t>
            </a:fld>
            <a:endParaRPr lang="en-US"/>
          </a:p>
        </p:txBody>
      </p:sp>
      <p:sp>
        <p:nvSpPr>
          <p:cNvPr id="6" name="Footer Placeholder 5">
            <a:extLst>
              <a:ext uri="{FF2B5EF4-FFF2-40B4-BE49-F238E27FC236}">
                <a16:creationId xmlns:a16="http://schemas.microsoft.com/office/drawing/2014/main"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21A83-6D60-45F0-9173-5F6D2438BC3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066626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FAE2-03F4-4A94-86C4-9305B237CA89}"/>
              </a:ext>
            </a:extLst>
          </p:cNvPr>
          <p:cNvSpPr>
            <a:spLocks noGrp="1"/>
          </p:cNvSpPr>
          <p:nvPr>
            <p:ph type="title"/>
          </p:nvPr>
        </p:nvSpPr>
        <p:spPr>
          <a:xfrm>
            <a:off x="762000" y="762000"/>
            <a:ext cx="10668000" cy="1524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DCFE87-5D80-45CB-9D13-DFC9AFCEC7F9}"/>
              </a:ext>
            </a:extLst>
          </p:cNvPr>
          <p:cNvSpPr>
            <a:spLocks noGrp="1"/>
          </p:cNvSpPr>
          <p:nvPr>
            <p:ph sz="half" idx="2"/>
          </p:nvPr>
        </p:nvSpPr>
        <p:spPr>
          <a:xfrm>
            <a:off x="762000" y="3048000"/>
            <a:ext cx="5151119"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832AAA-4BB8-4A3D-9C79-516F82F8001D}"/>
              </a:ext>
            </a:extLst>
          </p:cNvPr>
          <p:cNvSpPr>
            <a:spLocks noGrp="1"/>
          </p:cNvSpPr>
          <p:nvPr>
            <p:ph sz="quarter" idx="4"/>
          </p:nvPr>
        </p:nvSpPr>
        <p:spPr>
          <a:xfrm>
            <a:off x="6278878" y="3048000"/>
            <a:ext cx="5151122"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0BEC63-51D3-4C70-B804-BE9EF765AD21}"/>
              </a:ext>
            </a:extLst>
          </p:cNvPr>
          <p:cNvSpPr>
            <a:spLocks noGrp="1"/>
          </p:cNvSpPr>
          <p:nvPr>
            <p:ph type="dt" sz="half" idx="10"/>
          </p:nvPr>
        </p:nvSpPr>
        <p:spPr/>
        <p:txBody>
          <a:bodyPr/>
          <a:lstStyle/>
          <a:p>
            <a:fld id="{76969C88-B244-455D-A017-012B25B1ACDD}" type="datetimeFigureOut">
              <a:rPr lang="en-US" smtClean="0"/>
              <a:t>11/28/2020</a:t>
            </a:fld>
            <a:endParaRPr lang="en-US"/>
          </a:p>
        </p:txBody>
      </p:sp>
      <p:sp>
        <p:nvSpPr>
          <p:cNvPr id="8" name="Footer Placeholder 7">
            <a:extLst>
              <a:ext uri="{FF2B5EF4-FFF2-40B4-BE49-F238E27FC236}">
                <a16:creationId xmlns:a16="http://schemas.microsoft.com/office/drawing/2014/main"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FA5918-109D-4342-84C0-9774A52C9E7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278933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2662-CBD1-4498-9B6E-2961F5EF1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F739AE-8101-4C18-8CF3-911BDF3978A8}"/>
              </a:ext>
            </a:extLst>
          </p:cNvPr>
          <p:cNvSpPr>
            <a:spLocks noGrp="1"/>
          </p:cNvSpPr>
          <p:nvPr>
            <p:ph type="dt" sz="half" idx="10"/>
          </p:nvPr>
        </p:nvSpPr>
        <p:spPr/>
        <p:txBody>
          <a:bodyPr/>
          <a:lstStyle/>
          <a:p>
            <a:fld id="{76969C88-B244-455D-A017-012B25B1ACDD}" type="datetimeFigureOut">
              <a:rPr lang="en-US" smtClean="0"/>
              <a:t>11/28/2020</a:t>
            </a:fld>
            <a:endParaRPr lang="en-US"/>
          </a:p>
        </p:txBody>
      </p:sp>
      <p:sp>
        <p:nvSpPr>
          <p:cNvPr id="4" name="Footer Placeholder 3">
            <a:extLst>
              <a:ext uri="{FF2B5EF4-FFF2-40B4-BE49-F238E27FC236}">
                <a16:creationId xmlns:a16="http://schemas.microsoft.com/office/drawing/2014/main"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38A2C9-E93B-4F0A-A021-9E3AEBC3FA8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677701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AE8D9-9B42-438E-ADA6-CCFE45788460}"/>
              </a:ext>
            </a:extLst>
          </p:cNvPr>
          <p:cNvSpPr>
            <a:spLocks noGrp="1"/>
          </p:cNvSpPr>
          <p:nvPr>
            <p:ph type="dt" sz="half" idx="10"/>
          </p:nvPr>
        </p:nvSpPr>
        <p:spPr/>
        <p:txBody>
          <a:bodyPr/>
          <a:lstStyle/>
          <a:p>
            <a:fld id="{76969C88-B244-455D-A017-012B25B1ACDD}" type="datetimeFigureOut">
              <a:rPr lang="en-US" smtClean="0"/>
              <a:t>11/28/2020</a:t>
            </a:fld>
            <a:endParaRPr lang="en-US"/>
          </a:p>
        </p:txBody>
      </p:sp>
      <p:sp>
        <p:nvSpPr>
          <p:cNvPr id="3" name="Footer Placeholder 2">
            <a:extLst>
              <a:ext uri="{FF2B5EF4-FFF2-40B4-BE49-F238E27FC236}">
                <a16:creationId xmlns:a16="http://schemas.microsoft.com/office/drawing/2014/main"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3A2CF6-DBC5-4491-B213-B3CD09D3130C}"/>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71845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1D993-DEDD-470E-B48B-CB053A55A119}"/>
              </a:ext>
            </a:extLst>
          </p:cNvPr>
          <p:cNvSpPr>
            <a:spLocks noGrp="1"/>
          </p:cNvSpPr>
          <p:nvPr>
            <p:ph type="dt" sz="half" idx="10"/>
          </p:nvPr>
        </p:nvSpPr>
        <p:spPr/>
        <p:txBody>
          <a:bodyPr/>
          <a:lstStyle/>
          <a:p>
            <a:fld id="{76969C88-B244-455D-A017-012B25B1ACDD}" type="datetimeFigureOut">
              <a:rPr lang="en-US" smtClean="0"/>
              <a:t>11/28/2020</a:t>
            </a:fld>
            <a:endParaRPr lang="en-US"/>
          </a:p>
        </p:txBody>
      </p:sp>
      <p:sp>
        <p:nvSpPr>
          <p:cNvPr id="6" name="Footer Placeholder 5">
            <a:extLst>
              <a:ext uri="{FF2B5EF4-FFF2-40B4-BE49-F238E27FC236}">
                <a16:creationId xmlns:a16="http://schemas.microsoft.com/office/drawing/2014/main"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08F41-F1F6-431C-9B45-8A447F188CB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817513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3918A-7F23-4C72-8E80-591324A3046C}"/>
              </a:ext>
            </a:extLst>
          </p:cNvPr>
          <p:cNvSpPr>
            <a:spLocks noGrp="1"/>
          </p:cNvSpPr>
          <p:nvPr>
            <p:ph type="dt" sz="half" idx="10"/>
          </p:nvPr>
        </p:nvSpPr>
        <p:spPr/>
        <p:txBody>
          <a:bodyPr/>
          <a:lstStyle/>
          <a:p>
            <a:fld id="{76969C88-B244-455D-A017-012B25B1ACDD}" type="datetimeFigureOut">
              <a:rPr lang="en-US" smtClean="0"/>
              <a:t>11/28/2020</a:t>
            </a:fld>
            <a:endParaRPr lang="en-US"/>
          </a:p>
        </p:txBody>
      </p:sp>
      <p:sp>
        <p:nvSpPr>
          <p:cNvPr id="6" name="Footer Placeholder 5">
            <a:extLst>
              <a:ext uri="{FF2B5EF4-FFF2-40B4-BE49-F238E27FC236}">
                <a16:creationId xmlns:a16="http://schemas.microsoft.com/office/drawing/2014/main"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23681A-6F29-48FC-9409-319ED3E96635}"/>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211365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11/28/2020</a:t>
            </a:fld>
            <a:endParaRPr lang="en-US"/>
          </a:p>
        </p:txBody>
      </p:sp>
      <p:sp>
        <p:nvSpPr>
          <p:cNvPr id="5" name="Footer Placeholder 4">
            <a:extLst>
              <a:ext uri="{FF2B5EF4-FFF2-40B4-BE49-F238E27FC236}">
                <a16:creationId xmlns:a16="http://schemas.microsoft.com/office/drawing/2014/main"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a:t>
            </a:fld>
            <a:endParaRPr lang="en-US"/>
          </a:p>
        </p:txBody>
      </p:sp>
    </p:spTree>
    <p:extLst>
      <p:ext uri="{BB962C8B-B14F-4D97-AF65-F5344CB8AC3E}">
        <p14:creationId xmlns:p14="http://schemas.microsoft.com/office/powerpoint/2010/main" val="2197996820"/>
      </p:ext>
    </p:extLst>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A18C9FB-EC4C-4DAE-8F7D-C6E5AF607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EE580C0E-937A-43B7-805D-AF3788D313E2}"/>
              </a:ext>
            </a:extLst>
          </p:cNvPr>
          <p:cNvSpPr>
            <a:spLocks noGrp="1"/>
          </p:cNvSpPr>
          <p:nvPr>
            <p:ph type="ctrTitle"/>
          </p:nvPr>
        </p:nvSpPr>
        <p:spPr>
          <a:xfrm>
            <a:off x="6858000" y="1524000"/>
            <a:ext cx="4572000" cy="2286000"/>
          </a:xfrm>
        </p:spPr>
        <p:txBody>
          <a:bodyPr>
            <a:normAutofit/>
          </a:bodyPr>
          <a:lstStyle/>
          <a:p>
            <a:pPr algn="l"/>
            <a:r>
              <a:rPr lang="en-US" sz="4400" dirty="0"/>
              <a:t>Presenting:</a:t>
            </a:r>
            <a:br>
              <a:rPr lang="en-US" sz="4400" dirty="0"/>
            </a:br>
            <a:r>
              <a:rPr lang="en-US" sz="4400" dirty="0"/>
              <a:t>Come Una Madre </a:t>
            </a:r>
            <a:r>
              <a:rPr lang="en-US" sz="4400" dirty="0" err="1"/>
              <a:t>Amorevole</a:t>
            </a:r>
            <a:endParaRPr lang="en-MT" sz="4400" dirty="0"/>
          </a:p>
        </p:txBody>
      </p:sp>
      <p:sp>
        <p:nvSpPr>
          <p:cNvPr id="3" name="Subtitle 2">
            <a:extLst>
              <a:ext uri="{FF2B5EF4-FFF2-40B4-BE49-F238E27FC236}">
                <a16:creationId xmlns:a16="http://schemas.microsoft.com/office/drawing/2014/main" id="{1D49DC40-7E00-43EB-BF50-1907B5CFAB07}"/>
              </a:ext>
            </a:extLst>
          </p:cNvPr>
          <p:cNvSpPr>
            <a:spLocks noGrp="1"/>
          </p:cNvSpPr>
          <p:nvPr>
            <p:ph type="subTitle" idx="1"/>
          </p:nvPr>
        </p:nvSpPr>
        <p:spPr>
          <a:xfrm>
            <a:off x="6858000" y="4571999"/>
            <a:ext cx="4572000" cy="1524000"/>
          </a:xfrm>
        </p:spPr>
        <p:txBody>
          <a:bodyPr>
            <a:normAutofit/>
          </a:bodyPr>
          <a:lstStyle/>
          <a:p>
            <a:pPr algn="l"/>
            <a:r>
              <a:rPr lang="en-US" dirty="0"/>
              <a:t>Brenda Prato</a:t>
            </a:r>
            <a:endParaRPr lang="en-MT" dirty="0"/>
          </a:p>
        </p:txBody>
      </p:sp>
      <p:pic>
        <p:nvPicPr>
          <p:cNvPr id="4" name="Picture 3">
            <a:extLst>
              <a:ext uri="{FF2B5EF4-FFF2-40B4-BE49-F238E27FC236}">
                <a16:creationId xmlns:a16="http://schemas.microsoft.com/office/drawing/2014/main" id="{FB5BED0F-2C39-433F-8A1F-46B551DF3E54}"/>
              </a:ext>
            </a:extLst>
          </p:cNvPr>
          <p:cNvPicPr>
            <a:picLocks noChangeAspect="1"/>
          </p:cNvPicPr>
          <p:nvPr/>
        </p:nvPicPr>
        <p:blipFill rotWithShape="1">
          <a:blip r:embed="rId2"/>
          <a:srcRect l="26811"/>
          <a:stretch/>
        </p:blipFill>
        <p:spPr>
          <a:xfrm>
            <a:off x="-8" y="762006"/>
            <a:ext cx="5948805" cy="6095979"/>
          </a:xfrm>
          <a:custGeom>
            <a:avLst/>
            <a:gdLst/>
            <a:ahLst/>
            <a:cxnLst/>
            <a:rect l="l" t="t" r="r" b="b"/>
            <a:pathLst>
              <a:path w="5948805" h="6095979">
                <a:moveTo>
                  <a:pt x="1573832" y="765"/>
                </a:moveTo>
                <a:cubicBezTo>
                  <a:pt x="1940190" y="-10734"/>
                  <a:pt x="2329345" y="109280"/>
                  <a:pt x="2734663" y="238687"/>
                </a:cubicBezTo>
                <a:cubicBezTo>
                  <a:pt x="4118244" y="680647"/>
                  <a:pt x="5296697" y="1302752"/>
                  <a:pt x="5668316" y="3639516"/>
                </a:cubicBezTo>
                <a:cubicBezTo>
                  <a:pt x="5788298" y="4393559"/>
                  <a:pt x="5890546" y="5142244"/>
                  <a:pt x="5937022" y="5865869"/>
                </a:cubicBezTo>
                <a:lnTo>
                  <a:pt x="5948805" y="6095979"/>
                </a:lnTo>
                <a:lnTo>
                  <a:pt x="0" y="6095979"/>
                </a:lnTo>
                <a:lnTo>
                  <a:pt x="0" y="1621672"/>
                </a:lnTo>
                <a:lnTo>
                  <a:pt x="36310" y="1518814"/>
                </a:lnTo>
                <a:cubicBezTo>
                  <a:pt x="109805" y="1321982"/>
                  <a:pt x="192755" y="1133640"/>
                  <a:pt x="287891" y="956872"/>
                </a:cubicBezTo>
                <a:cubicBezTo>
                  <a:pt x="669453" y="247734"/>
                  <a:pt x="1102800" y="15549"/>
                  <a:pt x="1573832" y="765"/>
                </a:cubicBezTo>
                <a:close/>
              </a:path>
            </a:pathLst>
          </a:custGeom>
        </p:spPr>
      </p:pic>
      <p:sp>
        <p:nvSpPr>
          <p:cNvPr id="11" name="Freeform: Shape 10">
            <a:extLst>
              <a:ext uri="{FF2B5EF4-FFF2-40B4-BE49-F238E27FC236}">
                <a16:creationId xmlns:a16="http://schemas.microsoft.com/office/drawing/2014/main" id="{F47DB6CD-8E9E-4643-B3B6-01BD80429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23838" y="538152"/>
            <a:ext cx="6095989" cy="6543686"/>
          </a:xfrm>
          <a:custGeom>
            <a:avLst/>
            <a:gdLst>
              <a:gd name="connsiteX0" fmla="*/ 0 w 4033589"/>
              <a:gd name="connsiteY0" fmla="*/ 0 h 6858000"/>
              <a:gd name="connsiteX1" fmla="*/ 1878934 w 4033589"/>
              <a:gd name="connsiteY1" fmla="*/ 0 h 6858000"/>
              <a:gd name="connsiteX2" fmla="*/ 1882313 w 4033589"/>
              <a:gd name="connsiteY2" fmla="*/ 2021 h 6858000"/>
              <a:gd name="connsiteX3" fmla="*/ 3475371 w 4033589"/>
              <a:gd name="connsiteY3" fmla="*/ 1517967 h 6858000"/>
              <a:gd name="connsiteX4" fmla="*/ 3975977 w 4033589"/>
              <a:gd name="connsiteY4" fmla="*/ 4379386 h 6858000"/>
              <a:gd name="connsiteX5" fmla="*/ 3312864 w 4033589"/>
              <a:gd name="connsiteY5" fmla="*/ 6852362 h 6858000"/>
              <a:gd name="connsiteX6" fmla="*/ 3310593 w 4033589"/>
              <a:gd name="connsiteY6" fmla="*/ 6858000 h 6858000"/>
              <a:gd name="connsiteX7" fmla="*/ 0 w 4033589"/>
              <a:gd name="connsiteY7" fmla="*/ 6858000 h 6858000"/>
              <a:gd name="connsiteX8" fmla="*/ 0 w 4033589"/>
              <a:gd name="connsiteY8" fmla="*/ 0 h 6858000"/>
              <a:gd name="connsiteX0" fmla="*/ 0 w 4033589"/>
              <a:gd name="connsiteY0" fmla="*/ 6858000 h 6858000"/>
              <a:gd name="connsiteX1" fmla="*/ 1878934 w 4033589"/>
              <a:gd name="connsiteY1" fmla="*/ 0 h 6858000"/>
              <a:gd name="connsiteX2" fmla="*/ 1882313 w 4033589"/>
              <a:gd name="connsiteY2" fmla="*/ 2021 h 6858000"/>
              <a:gd name="connsiteX3" fmla="*/ 3475371 w 4033589"/>
              <a:gd name="connsiteY3" fmla="*/ 1517967 h 6858000"/>
              <a:gd name="connsiteX4" fmla="*/ 3975977 w 4033589"/>
              <a:gd name="connsiteY4" fmla="*/ 4379386 h 6858000"/>
              <a:gd name="connsiteX5" fmla="*/ 3312864 w 4033589"/>
              <a:gd name="connsiteY5" fmla="*/ 6852362 h 6858000"/>
              <a:gd name="connsiteX6" fmla="*/ 3310593 w 4033589"/>
              <a:gd name="connsiteY6" fmla="*/ 6858000 h 6858000"/>
              <a:gd name="connsiteX7" fmla="*/ 0 w 4033589"/>
              <a:gd name="connsiteY7" fmla="*/ 6858000 h 6858000"/>
              <a:gd name="connsiteX0" fmla="*/ 1787494 w 3942149"/>
              <a:gd name="connsiteY0" fmla="*/ 0 h 6949440"/>
              <a:gd name="connsiteX1" fmla="*/ 1790873 w 3942149"/>
              <a:gd name="connsiteY1" fmla="*/ 2021 h 6949440"/>
              <a:gd name="connsiteX2" fmla="*/ 3383931 w 3942149"/>
              <a:gd name="connsiteY2" fmla="*/ 1517967 h 6949440"/>
              <a:gd name="connsiteX3" fmla="*/ 3884537 w 3942149"/>
              <a:gd name="connsiteY3" fmla="*/ 4379386 h 6949440"/>
              <a:gd name="connsiteX4" fmla="*/ 3221424 w 3942149"/>
              <a:gd name="connsiteY4" fmla="*/ 6852362 h 6949440"/>
              <a:gd name="connsiteX5" fmla="*/ 3219153 w 3942149"/>
              <a:gd name="connsiteY5" fmla="*/ 6858000 h 6949440"/>
              <a:gd name="connsiteX6" fmla="*/ 0 w 3942149"/>
              <a:gd name="connsiteY6" fmla="*/ 6949440 h 6949440"/>
              <a:gd name="connsiteX0" fmla="*/ 1787494 w 3942149"/>
              <a:gd name="connsiteY0" fmla="*/ 0 h 6949440"/>
              <a:gd name="connsiteX1" fmla="*/ 1790873 w 3942149"/>
              <a:gd name="connsiteY1" fmla="*/ 2021 h 6949440"/>
              <a:gd name="connsiteX2" fmla="*/ 3383931 w 3942149"/>
              <a:gd name="connsiteY2" fmla="*/ 1517967 h 6949440"/>
              <a:gd name="connsiteX3" fmla="*/ 3884537 w 3942149"/>
              <a:gd name="connsiteY3" fmla="*/ 4379386 h 6949440"/>
              <a:gd name="connsiteX4" fmla="*/ 3221424 w 3942149"/>
              <a:gd name="connsiteY4" fmla="*/ 6852362 h 6949440"/>
              <a:gd name="connsiteX5" fmla="*/ 3219153 w 3942149"/>
              <a:gd name="connsiteY5" fmla="*/ 6858000 h 6949440"/>
              <a:gd name="connsiteX6" fmla="*/ 0 w 3942149"/>
              <a:gd name="connsiteY6" fmla="*/ 6949440 h 6949440"/>
              <a:gd name="connsiteX0" fmla="*/ 0 w 2154655"/>
              <a:gd name="connsiteY0" fmla="*/ 0 h 6858000"/>
              <a:gd name="connsiteX1" fmla="*/ 3379 w 2154655"/>
              <a:gd name="connsiteY1" fmla="*/ 2021 h 6858000"/>
              <a:gd name="connsiteX2" fmla="*/ 1596437 w 2154655"/>
              <a:gd name="connsiteY2" fmla="*/ 1517967 h 6858000"/>
              <a:gd name="connsiteX3" fmla="*/ 2097043 w 2154655"/>
              <a:gd name="connsiteY3" fmla="*/ 4379386 h 6858000"/>
              <a:gd name="connsiteX4" fmla="*/ 1433930 w 2154655"/>
              <a:gd name="connsiteY4" fmla="*/ 6852362 h 6858000"/>
              <a:gd name="connsiteX5" fmla="*/ 1431659 w 2154655"/>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54655" h="6858000">
                <a:moveTo>
                  <a:pt x="0" y="0"/>
                </a:moveTo>
                <a:lnTo>
                  <a:pt x="3379" y="2021"/>
                </a:lnTo>
                <a:cubicBezTo>
                  <a:pt x="667061" y="423753"/>
                  <a:pt x="1239365" y="963389"/>
                  <a:pt x="1596437" y="1517967"/>
                </a:cubicBezTo>
                <a:cubicBezTo>
                  <a:pt x="2133142" y="2350886"/>
                  <a:pt x="2239839" y="3395752"/>
                  <a:pt x="2097043" y="4379386"/>
                </a:cubicBezTo>
                <a:cubicBezTo>
                  <a:pt x="2032295" y="4824358"/>
                  <a:pt x="1812506" y="5869368"/>
                  <a:pt x="1433930" y="6852362"/>
                </a:cubicBezTo>
                <a:lnTo>
                  <a:pt x="1431659" y="685800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Light"/>
            </a:endParaRPr>
          </a:p>
        </p:txBody>
      </p:sp>
    </p:spTree>
    <p:extLst>
      <p:ext uri="{BB962C8B-B14F-4D97-AF65-F5344CB8AC3E}">
        <p14:creationId xmlns:p14="http://schemas.microsoft.com/office/powerpoint/2010/main" val="1675507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09B6AF-52E7-4451-B1FF-780CEE6A575A}"/>
              </a:ext>
            </a:extLst>
          </p:cNvPr>
          <p:cNvSpPr>
            <a:spLocks noGrp="1"/>
          </p:cNvSpPr>
          <p:nvPr>
            <p:ph type="title"/>
          </p:nvPr>
        </p:nvSpPr>
        <p:spPr/>
        <p:txBody>
          <a:bodyPr/>
          <a:lstStyle/>
          <a:p>
            <a:r>
              <a:rPr lang="en-US" dirty="0"/>
              <a:t>What is CUMA?</a:t>
            </a:r>
            <a:endParaRPr lang="en-MT" dirty="0"/>
          </a:p>
        </p:txBody>
      </p:sp>
      <p:sp>
        <p:nvSpPr>
          <p:cNvPr id="5" name="Content Placeholder 4">
            <a:extLst>
              <a:ext uri="{FF2B5EF4-FFF2-40B4-BE49-F238E27FC236}">
                <a16:creationId xmlns:a16="http://schemas.microsoft.com/office/drawing/2014/main" id="{8C494D2F-5A39-49C3-8643-A93D7B5B5BAE}"/>
              </a:ext>
            </a:extLst>
          </p:cNvPr>
          <p:cNvSpPr>
            <a:spLocks noGrp="1"/>
          </p:cNvSpPr>
          <p:nvPr>
            <p:ph idx="1"/>
          </p:nvPr>
        </p:nvSpPr>
        <p:spPr>
          <a:xfrm>
            <a:off x="762000" y="2286000"/>
            <a:ext cx="10668000" cy="4406348"/>
          </a:xfrm>
        </p:spPr>
        <p:txBody>
          <a:bodyPr>
            <a:normAutofit fontScale="85000" lnSpcReduction="20000"/>
          </a:bodyPr>
          <a:lstStyle/>
          <a:p>
            <a:pPr algn="just"/>
            <a:r>
              <a:rPr lang="en-US" dirty="0"/>
              <a:t>It is an apostolic letter issued in motu proprio.</a:t>
            </a:r>
          </a:p>
          <a:p>
            <a:pPr algn="just"/>
            <a:r>
              <a:rPr lang="en-US" dirty="0"/>
              <a:t>It was issued by Pope Francis on 4</a:t>
            </a:r>
            <a:r>
              <a:rPr lang="en-US" baseline="30000" dirty="0"/>
              <a:t>th</a:t>
            </a:r>
            <a:r>
              <a:rPr lang="en-US" dirty="0"/>
              <a:t> June 2016 and it means “as a loving mother.”</a:t>
            </a:r>
          </a:p>
          <a:p>
            <a:pPr algn="just"/>
            <a:r>
              <a:rPr lang="en-US" dirty="0"/>
              <a:t>It is about the Church’s love for “all her children like a loving mother, but cares for all and protects with a special affection those who are smallest and defenseless.”</a:t>
            </a:r>
          </a:p>
          <a:p>
            <a:pPr algn="just"/>
            <a:r>
              <a:rPr lang="en-US" dirty="0"/>
              <a:t>It targets misconduct of Bishops and Eparchs.</a:t>
            </a:r>
          </a:p>
          <a:p>
            <a:pPr algn="just"/>
            <a:r>
              <a:rPr lang="en-US" dirty="0"/>
              <a:t>It contains 5 Articles that are to be observed in cases of sexual abuse.</a:t>
            </a:r>
          </a:p>
          <a:p>
            <a:pPr algn="just"/>
            <a:r>
              <a:rPr lang="en-US" dirty="0"/>
              <a:t>It was promulgated on 5</a:t>
            </a:r>
            <a:r>
              <a:rPr lang="en-US" baseline="30000" dirty="0"/>
              <a:t>th</a:t>
            </a:r>
            <a:r>
              <a:rPr lang="en-US" dirty="0"/>
              <a:t> September 2016.</a:t>
            </a:r>
          </a:p>
          <a:p>
            <a:pPr algn="just"/>
            <a:endParaRPr lang="en-MT" dirty="0"/>
          </a:p>
        </p:txBody>
      </p:sp>
    </p:spTree>
    <p:extLst>
      <p:ext uri="{BB962C8B-B14F-4D97-AF65-F5344CB8AC3E}">
        <p14:creationId xmlns:p14="http://schemas.microsoft.com/office/powerpoint/2010/main" val="2374408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6C516-141F-4FE8-B6D6-DE174F784A46}"/>
              </a:ext>
            </a:extLst>
          </p:cNvPr>
          <p:cNvSpPr>
            <a:spLocks noGrp="1"/>
          </p:cNvSpPr>
          <p:nvPr>
            <p:ph type="title"/>
          </p:nvPr>
        </p:nvSpPr>
        <p:spPr/>
        <p:txBody>
          <a:bodyPr/>
          <a:lstStyle/>
          <a:p>
            <a:r>
              <a:rPr lang="en-US" dirty="0"/>
              <a:t>Art. 1: Bishops’ or Eparch’s removal from office</a:t>
            </a:r>
            <a:endParaRPr lang="en-MT" dirty="0"/>
          </a:p>
        </p:txBody>
      </p:sp>
      <p:sp>
        <p:nvSpPr>
          <p:cNvPr id="3" name="Content Placeholder 2">
            <a:extLst>
              <a:ext uri="{FF2B5EF4-FFF2-40B4-BE49-F238E27FC236}">
                <a16:creationId xmlns:a16="http://schemas.microsoft.com/office/drawing/2014/main" id="{A51B3F18-B058-4D2C-8787-4B2940490507}"/>
              </a:ext>
            </a:extLst>
          </p:cNvPr>
          <p:cNvSpPr>
            <a:spLocks noGrp="1"/>
          </p:cNvSpPr>
          <p:nvPr>
            <p:ph idx="1"/>
          </p:nvPr>
        </p:nvSpPr>
        <p:spPr>
          <a:xfrm>
            <a:off x="4764505" y="569494"/>
            <a:ext cx="7026442" cy="6288506"/>
          </a:xfrm>
        </p:spPr>
        <p:txBody>
          <a:bodyPr>
            <a:normAutofit fontScale="55000" lnSpcReduction="20000"/>
          </a:bodyPr>
          <a:lstStyle/>
          <a:p>
            <a:pPr algn="just"/>
            <a:r>
              <a:rPr lang="en-US" dirty="0"/>
              <a:t>§ 1. The diocesan Bishop or Eparch, or one who even holds a temporary title and is responsible for a Particular Church, or other community of faithful that is its legal equivalent, according to can. 368 CIC or can. 313 CCEO, </a:t>
            </a:r>
            <a:r>
              <a:rPr lang="en-US" b="1" dirty="0"/>
              <a:t>can be legitimately removed from this office if he has through negligence committed or through omission facilitated acts that have caused grave harm to others, either to physical persons or to the community as a whole.</a:t>
            </a:r>
            <a:r>
              <a:rPr lang="en-US" dirty="0"/>
              <a:t> The harm may be physical, moral, spiritual or through the use of patrimony.</a:t>
            </a:r>
          </a:p>
          <a:p>
            <a:pPr algn="just"/>
            <a:r>
              <a:rPr lang="en-US" dirty="0"/>
              <a:t>§ 2. The diocesan Bishop or Eparch can only be removed if he is </a:t>
            </a:r>
            <a:r>
              <a:rPr lang="en-US" b="1" dirty="0"/>
              <a:t>objectively lacking in a very grave manner the diligence </a:t>
            </a:r>
            <a:r>
              <a:rPr lang="en-US" dirty="0"/>
              <a:t>that his pastoral office demands of him, </a:t>
            </a:r>
            <a:r>
              <a:rPr lang="en-US" b="1" dirty="0"/>
              <a:t>even without serious moral fault on his part</a:t>
            </a:r>
            <a:r>
              <a:rPr lang="en-US" dirty="0"/>
              <a:t>.</a:t>
            </a:r>
          </a:p>
          <a:p>
            <a:pPr algn="just"/>
            <a:r>
              <a:rPr lang="en-US" dirty="0"/>
              <a:t>§ 3. In the case of the </a:t>
            </a:r>
            <a:r>
              <a:rPr lang="en-US" b="1" dirty="0"/>
              <a:t>abuse of minors and vulnerable adults </a:t>
            </a:r>
            <a:r>
              <a:rPr lang="en-US" dirty="0"/>
              <a:t>it is enough that the </a:t>
            </a:r>
            <a:r>
              <a:rPr lang="en-US" b="1" dirty="0"/>
              <a:t>lack of diligence</a:t>
            </a:r>
            <a:r>
              <a:rPr lang="en-US" dirty="0"/>
              <a:t> be </a:t>
            </a:r>
            <a:r>
              <a:rPr lang="en-US" b="1" dirty="0"/>
              <a:t>grave</a:t>
            </a:r>
            <a:r>
              <a:rPr lang="en-US" dirty="0"/>
              <a:t>.</a:t>
            </a:r>
          </a:p>
          <a:p>
            <a:pPr algn="just"/>
            <a:r>
              <a:rPr lang="en-US" dirty="0"/>
              <a:t>§ 4. The Major Superiors of Religious Institutes and Societies of Apostolic Life of Pontifical Right are equivalent to diocesan Bishops and Eparchs.</a:t>
            </a:r>
            <a:endParaRPr lang="en-MT" dirty="0"/>
          </a:p>
        </p:txBody>
      </p:sp>
      <p:sp>
        <p:nvSpPr>
          <p:cNvPr id="4" name="Text Placeholder 3">
            <a:extLst>
              <a:ext uri="{FF2B5EF4-FFF2-40B4-BE49-F238E27FC236}">
                <a16:creationId xmlns:a16="http://schemas.microsoft.com/office/drawing/2014/main" id="{AF574877-210E-486E-ADB9-ADA84F3662F8}"/>
              </a:ext>
            </a:extLst>
          </p:cNvPr>
          <p:cNvSpPr>
            <a:spLocks noGrp="1"/>
          </p:cNvSpPr>
          <p:nvPr>
            <p:ph type="body" sz="half" idx="2"/>
          </p:nvPr>
        </p:nvSpPr>
        <p:spPr/>
        <p:txBody>
          <a:bodyPr/>
          <a:lstStyle/>
          <a:p>
            <a:pPr algn="just"/>
            <a:r>
              <a:rPr lang="en-US" dirty="0"/>
              <a:t>Can. 368: Particular churches, in which and from which the one and only Catholic Church exists, are first of all dioceses, to which, unless it is otherwise evident, are likened a territorial prelature and territorial abbacy, an apostolic vicariate and an apostolic prefecture, and an apostolic administration erected in a stable manner.</a:t>
            </a:r>
            <a:endParaRPr lang="en-MT" dirty="0"/>
          </a:p>
        </p:txBody>
      </p:sp>
    </p:spTree>
    <p:extLst>
      <p:ext uri="{BB962C8B-B14F-4D97-AF65-F5344CB8AC3E}">
        <p14:creationId xmlns:p14="http://schemas.microsoft.com/office/powerpoint/2010/main" val="4087364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6C516-141F-4FE8-B6D6-DE174F784A46}"/>
              </a:ext>
            </a:extLst>
          </p:cNvPr>
          <p:cNvSpPr>
            <a:spLocks noGrp="1"/>
          </p:cNvSpPr>
          <p:nvPr>
            <p:ph type="title"/>
          </p:nvPr>
        </p:nvSpPr>
        <p:spPr/>
        <p:txBody>
          <a:bodyPr/>
          <a:lstStyle/>
          <a:p>
            <a:r>
              <a:rPr lang="en-US" dirty="0"/>
              <a:t>Art. 2: The Initial Actions</a:t>
            </a:r>
            <a:endParaRPr lang="en-MT" dirty="0"/>
          </a:p>
        </p:txBody>
      </p:sp>
      <p:sp>
        <p:nvSpPr>
          <p:cNvPr id="3" name="Content Placeholder 2">
            <a:extLst>
              <a:ext uri="{FF2B5EF4-FFF2-40B4-BE49-F238E27FC236}">
                <a16:creationId xmlns:a16="http://schemas.microsoft.com/office/drawing/2014/main" id="{A51B3F18-B058-4D2C-8787-4B2940490507}"/>
              </a:ext>
            </a:extLst>
          </p:cNvPr>
          <p:cNvSpPr>
            <a:spLocks noGrp="1"/>
          </p:cNvSpPr>
          <p:nvPr>
            <p:ph idx="1"/>
          </p:nvPr>
        </p:nvSpPr>
        <p:spPr/>
        <p:txBody>
          <a:bodyPr>
            <a:normAutofit fontScale="62500" lnSpcReduction="20000"/>
          </a:bodyPr>
          <a:lstStyle/>
          <a:p>
            <a:pPr algn="just"/>
            <a:r>
              <a:rPr lang="en-US" dirty="0"/>
              <a:t>§ 1. In all cases in which there is </a:t>
            </a:r>
            <a:r>
              <a:rPr lang="en-US" b="1" dirty="0"/>
              <a:t>foundational proof </a:t>
            </a:r>
            <a:r>
              <a:rPr lang="en-US" dirty="0"/>
              <a:t>of what is contained in the previous article, the </a:t>
            </a:r>
            <a:r>
              <a:rPr lang="en-US" b="1" dirty="0"/>
              <a:t>competent Congregation</a:t>
            </a:r>
            <a:r>
              <a:rPr lang="en-US" dirty="0"/>
              <a:t> of the Roman Curia </a:t>
            </a:r>
            <a:r>
              <a:rPr lang="en-US" b="1" dirty="0"/>
              <a:t>can open an inquiry</a:t>
            </a:r>
            <a:r>
              <a:rPr lang="en-US" dirty="0"/>
              <a:t> into the case, </a:t>
            </a:r>
            <a:r>
              <a:rPr lang="en-US" b="1" dirty="0"/>
              <a:t>informing the subject involved </a:t>
            </a:r>
            <a:r>
              <a:rPr lang="en-US" dirty="0"/>
              <a:t>and </a:t>
            </a:r>
            <a:r>
              <a:rPr lang="en-US" b="1" dirty="0"/>
              <a:t>giving the accused the possibility of providing documentation and testimony</a:t>
            </a:r>
            <a:r>
              <a:rPr lang="en-US" dirty="0"/>
              <a:t>.</a:t>
            </a:r>
          </a:p>
          <a:p>
            <a:pPr algn="just"/>
            <a:r>
              <a:rPr lang="en-US" dirty="0"/>
              <a:t>§ 2. The Bishop will be given the possibility to </a:t>
            </a:r>
            <a:r>
              <a:rPr lang="en-US" b="1" dirty="0"/>
              <a:t>defend</a:t>
            </a:r>
            <a:r>
              <a:rPr lang="en-US" dirty="0"/>
              <a:t> himself, something he can do by the means provided for by law. All stages of the inquiry will be communicated and he will always be given the possibility of meeting with the Superiors of the Congregation. This meeting will be proposed by the appropriate dicastery </a:t>
            </a:r>
            <a:r>
              <a:rPr lang="en-US" b="1" dirty="0"/>
              <a:t>even should the Bishop himself take no initiative</a:t>
            </a:r>
            <a:r>
              <a:rPr lang="en-US" dirty="0"/>
              <a:t>.</a:t>
            </a:r>
          </a:p>
          <a:p>
            <a:pPr algn="just"/>
            <a:r>
              <a:rPr lang="en-US" dirty="0"/>
              <a:t>§ 3. In view of the arguments presented by the Bishop, the Congregation may decide to open a supplementary investigation.</a:t>
            </a:r>
            <a:endParaRPr lang="en-MT" dirty="0"/>
          </a:p>
        </p:txBody>
      </p:sp>
    </p:spTree>
    <p:extLst>
      <p:ext uri="{BB962C8B-B14F-4D97-AF65-F5344CB8AC3E}">
        <p14:creationId xmlns:p14="http://schemas.microsoft.com/office/powerpoint/2010/main" val="2094387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6C516-141F-4FE8-B6D6-DE174F784A46}"/>
              </a:ext>
            </a:extLst>
          </p:cNvPr>
          <p:cNvSpPr>
            <a:spLocks noGrp="1"/>
          </p:cNvSpPr>
          <p:nvPr>
            <p:ph type="title"/>
          </p:nvPr>
        </p:nvSpPr>
        <p:spPr/>
        <p:txBody>
          <a:bodyPr/>
          <a:lstStyle/>
          <a:p>
            <a:r>
              <a:rPr lang="en-US" dirty="0"/>
              <a:t>Art. 3: Consulting other Bishops belonging to the same territory</a:t>
            </a:r>
            <a:endParaRPr lang="en-MT" dirty="0"/>
          </a:p>
        </p:txBody>
      </p:sp>
      <p:sp>
        <p:nvSpPr>
          <p:cNvPr id="3" name="Content Placeholder 2">
            <a:extLst>
              <a:ext uri="{FF2B5EF4-FFF2-40B4-BE49-F238E27FC236}">
                <a16:creationId xmlns:a16="http://schemas.microsoft.com/office/drawing/2014/main" id="{A51B3F18-B058-4D2C-8787-4B2940490507}"/>
              </a:ext>
            </a:extLst>
          </p:cNvPr>
          <p:cNvSpPr>
            <a:spLocks noGrp="1"/>
          </p:cNvSpPr>
          <p:nvPr>
            <p:ph idx="1"/>
          </p:nvPr>
        </p:nvSpPr>
        <p:spPr>
          <a:xfrm>
            <a:off x="762000" y="2286000"/>
            <a:ext cx="10668000" cy="1636643"/>
          </a:xfrm>
        </p:spPr>
        <p:txBody>
          <a:bodyPr>
            <a:normAutofit fontScale="62500" lnSpcReduction="20000"/>
          </a:bodyPr>
          <a:lstStyle/>
          <a:p>
            <a:pPr algn="just"/>
            <a:r>
              <a:rPr lang="en-US" dirty="0"/>
              <a:t>§ 1. Before making a decision, the Congregation may meet, when appropriate, with other Bishops or Eparchs belonging to the same Bishops’ Conference or Synod of Bishops of the </a:t>
            </a:r>
            <a:r>
              <a:rPr lang="en-US" i="1" dirty="0"/>
              <a:t>sui </a:t>
            </a:r>
            <a:r>
              <a:rPr lang="en-US" i="1" dirty="0" err="1"/>
              <a:t>iuris</a:t>
            </a:r>
            <a:r>
              <a:rPr lang="en-US" i="1" dirty="0"/>
              <a:t> </a:t>
            </a:r>
            <a:r>
              <a:rPr lang="en-US" dirty="0"/>
              <a:t>Church as the Bishop or Eparch in question, with the purpose of discussing the said case.</a:t>
            </a:r>
          </a:p>
          <a:p>
            <a:pPr algn="just"/>
            <a:r>
              <a:rPr lang="en-US" dirty="0"/>
              <a:t>§ 2. The Congregation will adopt its determination when gathered in an Ordinary Session.</a:t>
            </a:r>
            <a:endParaRPr lang="en-MT" dirty="0"/>
          </a:p>
        </p:txBody>
      </p:sp>
      <p:sp>
        <p:nvSpPr>
          <p:cNvPr id="4" name="Title 1">
            <a:extLst>
              <a:ext uri="{FF2B5EF4-FFF2-40B4-BE49-F238E27FC236}">
                <a16:creationId xmlns:a16="http://schemas.microsoft.com/office/drawing/2014/main" id="{FB46B210-15A9-46EE-BDB0-342605A60D8A}"/>
              </a:ext>
            </a:extLst>
          </p:cNvPr>
          <p:cNvSpPr txBox="1">
            <a:spLocks/>
          </p:cNvSpPr>
          <p:nvPr/>
        </p:nvSpPr>
        <p:spPr>
          <a:xfrm>
            <a:off x="762000" y="3286540"/>
            <a:ext cx="10668000" cy="1524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Art. 4: Removal of a Bishop</a:t>
            </a:r>
            <a:endParaRPr lang="en-MT" dirty="0"/>
          </a:p>
        </p:txBody>
      </p:sp>
      <p:sp>
        <p:nvSpPr>
          <p:cNvPr id="5" name="Content Placeholder 2">
            <a:extLst>
              <a:ext uri="{FF2B5EF4-FFF2-40B4-BE49-F238E27FC236}">
                <a16:creationId xmlns:a16="http://schemas.microsoft.com/office/drawing/2014/main" id="{49256586-6262-4434-9120-E99174C68EFD}"/>
              </a:ext>
            </a:extLst>
          </p:cNvPr>
          <p:cNvSpPr txBox="1">
            <a:spLocks/>
          </p:cNvSpPr>
          <p:nvPr/>
        </p:nvSpPr>
        <p:spPr>
          <a:xfrm>
            <a:off x="762000" y="4439480"/>
            <a:ext cx="10668000" cy="1636643"/>
          </a:xfrm>
          <a:prstGeom prst="rect">
            <a:avLst/>
          </a:prstGeom>
        </p:spPr>
        <p:txBody>
          <a:bodyPr vert="horz" lIns="91440" tIns="45720" rIns="91440" bIns="45720" rtlCol="0">
            <a:normAutofit fontScale="55000" lnSpcReduction="20000"/>
          </a:bodyPr>
          <a:lst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Whenever the </a:t>
            </a:r>
            <a:r>
              <a:rPr lang="en-US" b="1" dirty="0"/>
              <a:t>removal of a Bishop </a:t>
            </a:r>
            <a:r>
              <a:rPr lang="en-US" dirty="0"/>
              <a:t>is held to be opportune, the Congregation, depending on the circumstances of the case, will establish whether:</a:t>
            </a:r>
          </a:p>
          <a:p>
            <a:pPr algn="just"/>
            <a:r>
              <a:rPr lang="en-US" dirty="0"/>
              <a:t>1º. to issue, and in the briefest possible amount of time, a </a:t>
            </a:r>
            <a:r>
              <a:rPr lang="en-US" b="1" dirty="0"/>
              <a:t>decree of removal</a:t>
            </a:r>
            <a:r>
              <a:rPr lang="en-US" dirty="0"/>
              <a:t>;</a:t>
            </a:r>
          </a:p>
          <a:p>
            <a:pPr algn="just"/>
            <a:r>
              <a:rPr lang="en-US" dirty="0"/>
              <a:t>2º. to </a:t>
            </a:r>
            <a:r>
              <a:rPr lang="en-US" b="1" dirty="0"/>
              <a:t>fraternally exhort </a:t>
            </a:r>
            <a:r>
              <a:rPr lang="en-US" dirty="0"/>
              <a:t>the Bishop to present his </a:t>
            </a:r>
            <a:r>
              <a:rPr lang="en-US" b="1" dirty="0"/>
              <a:t>letter of resignation </a:t>
            </a:r>
            <a:r>
              <a:rPr lang="en-US" dirty="0"/>
              <a:t>within a period of </a:t>
            </a:r>
            <a:r>
              <a:rPr lang="en-US" b="1" dirty="0"/>
              <a:t>fifteen days</a:t>
            </a:r>
            <a:r>
              <a:rPr lang="en-US" dirty="0"/>
              <a:t>. If the Bishop does not give his response within this period of time the Congregation can proceed to issue the decree of removal.</a:t>
            </a:r>
            <a:endParaRPr lang="en-MT" dirty="0"/>
          </a:p>
        </p:txBody>
      </p:sp>
    </p:spTree>
    <p:extLst>
      <p:ext uri="{BB962C8B-B14F-4D97-AF65-F5344CB8AC3E}">
        <p14:creationId xmlns:p14="http://schemas.microsoft.com/office/powerpoint/2010/main" val="2107457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6C516-141F-4FE8-B6D6-DE174F784A46}"/>
              </a:ext>
            </a:extLst>
          </p:cNvPr>
          <p:cNvSpPr>
            <a:spLocks noGrp="1"/>
          </p:cNvSpPr>
          <p:nvPr>
            <p:ph type="title"/>
          </p:nvPr>
        </p:nvSpPr>
        <p:spPr/>
        <p:txBody>
          <a:bodyPr/>
          <a:lstStyle/>
          <a:p>
            <a:r>
              <a:rPr lang="en-US" dirty="0"/>
              <a:t>Art. 5: The Authority of the Roman Pontiff</a:t>
            </a:r>
            <a:endParaRPr lang="en-MT" dirty="0"/>
          </a:p>
        </p:txBody>
      </p:sp>
      <p:sp>
        <p:nvSpPr>
          <p:cNvPr id="3" name="Content Placeholder 2">
            <a:extLst>
              <a:ext uri="{FF2B5EF4-FFF2-40B4-BE49-F238E27FC236}">
                <a16:creationId xmlns:a16="http://schemas.microsoft.com/office/drawing/2014/main" id="{A51B3F18-B058-4D2C-8787-4B2940490507}"/>
              </a:ext>
            </a:extLst>
          </p:cNvPr>
          <p:cNvSpPr>
            <a:spLocks noGrp="1"/>
          </p:cNvSpPr>
          <p:nvPr>
            <p:ph idx="1"/>
          </p:nvPr>
        </p:nvSpPr>
        <p:spPr>
          <a:xfrm>
            <a:off x="762000" y="2034211"/>
            <a:ext cx="10668000" cy="1358347"/>
          </a:xfrm>
        </p:spPr>
        <p:txBody>
          <a:bodyPr>
            <a:normAutofit fontScale="70000" lnSpcReduction="20000"/>
          </a:bodyPr>
          <a:lstStyle/>
          <a:p>
            <a:pPr algn="just"/>
            <a:r>
              <a:rPr lang="en-US" dirty="0"/>
              <a:t>The decision of the Congregation as stated in articles 3–4 must be submitted for the specific approval of the Roman Pontiff, who before making a definitive decision will take counsel with a special College of Jurists designated for this purpose.</a:t>
            </a:r>
            <a:endParaRPr lang="en-MT" dirty="0"/>
          </a:p>
        </p:txBody>
      </p:sp>
      <p:sp>
        <p:nvSpPr>
          <p:cNvPr id="4" name="Title 1">
            <a:extLst>
              <a:ext uri="{FF2B5EF4-FFF2-40B4-BE49-F238E27FC236}">
                <a16:creationId xmlns:a16="http://schemas.microsoft.com/office/drawing/2014/main" id="{10C91449-19E3-4AC9-82F5-B766DECB258F}"/>
              </a:ext>
            </a:extLst>
          </p:cNvPr>
          <p:cNvSpPr txBox="1">
            <a:spLocks/>
          </p:cNvSpPr>
          <p:nvPr/>
        </p:nvSpPr>
        <p:spPr>
          <a:xfrm>
            <a:off x="762000" y="3021497"/>
            <a:ext cx="10668000" cy="1524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Conclusion</a:t>
            </a:r>
            <a:endParaRPr lang="en-MT" dirty="0"/>
          </a:p>
        </p:txBody>
      </p:sp>
      <p:sp>
        <p:nvSpPr>
          <p:cNvPr id="5" name="Content Placeholder 2">
            <a:extLst>
              <a:ext uri="{FF2B5EF4-FFF2-40B4-BE49-F238E27FC236}">
                <a16:creationId xmlns:a16="http://schemas.microsoft.com/office/drawing/2014/main" id="{C5D3D548-7319-4DC2-A057-5FD853C59E66}"/>
              </a:ext>
            </a:extLst>
          </p:cNvPr>
          <p:cNvSpPr txBox="1">
            <a:spLocks/>
          </p:cNvSpPr>
          <p:nvPr/>
        </p:nvSpPr>
        <p:spPr>
          <a:xfrm>
            <a:off x="762000" y="4572001"/>
            <a:ext cx="10668000" cy="1815547"/>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Emphasis is made in the end of the Apostolic Letter that it must be observed in all its parts.</a:t>
            </a:r>
          </a:p>
          <a:p>
            <a:pPr algn="just"/>
            <a:r>
              <a:rPr lang="en-US" dirty="0"/>
              <a:t>It was published in the official records of the </a:t>
            </a:r>
            <a:r>
              <a:rPr lang="en-US" i="1" dirty="0"/>
              <a:t>Acta </a:t>
            </a:r>
            <a:r>
              <a:rPr lang="en-US" i="1" dirty="0" err="1"/>
              <a:t>Apostolicae</a:t>
            </a:r>
            <a:r>
              <a:rPr lang="en-US" i="1" dirty="0"/>
              <a:t> </a:t>
            </a:r>
            <a:r>
              <a:rPr lang="en-US" i="1" dirty="0" err="1"/>
              <a:t>Sedis</a:t>
            </a:r>
            <a:r>
              <a:rPr lang="en-US" i="1" dirty="0"/>
              <a:t> </a:t>
            </a:r>
            <a:r>
              <a:rPr lang="en-US" dirty="0"/>
              <a:t>(AAS).</a:t>
            </a:r>
          </a:p>
          <a:p>
            <a:pPr algn="just"/>
            <a:r>
              <a:rPr lang="en-US" dirty="0"/>
              <a:t>It was promulgated in the daily edition of </a:t>
            </a:r>
            <a:r>
              <a:rPr lang="en-US" i="1" dirty="0" err="1"/>
              <a:t>L’Osservatore</a:t>
            </a:r>
            <a:r>
              <a:rPr lang="en-US" i="1" dirty="0"/>
              <a:t> Romano.</a:t>
            </a:r>
          </a:p>
          <a:p>
            <a:pPr algn="just"/>
            <a:r>
              <a:rPr lang="en-US" i="1" dirty="0"/>
              <a:t>It entered into force on 5</a:t>
            </a:r>
            <a:r>
              <a:rPr lang="en-US" i="1" baseline="30000" dirty="0"/>
              <a:t>th</a:t>
            </a:r>
            <a:r>
              <a:rPr lang="en-US" i="1" dirty="0"/>
              <a:t> September 2016 (3 months after it was delivered).</a:t>
            </a:r>
            <a:endParaRPr lang="en-MT" i="1" dirty="0"/>
          </a:p>
        </p:txBody>
      </p:sp>
    </p:spTree>
    <p:extLst>
      <p:ext uri="{BB962C8B-B14F-4D97-AF65-F5344CB8AC3E}">
        <p14:creationId xmlns:p14="http://schemas.microsoft.com/office/powerpoint/2010/main" val="2428078465"/>
      </p:ext>
    </p:extLst>
  </p:cSld>
  <p:clrMapOvr>
    <a:masterClrMapping/>
  </p:clrMapOvr>
</p:sld>
</file>

<file path=ppt/theme/theme1.xml><?xml version="1.0" encoding="utf-8"?>
<a:theme xmlns:a="http://schemas.openxmlformats.org/drawingml/2006/main" name="PebbleVTI">
  <a:themeElements>
    <a:clrScheme name="AnalogousFromDarkSeedLeftStep">
      <a:dk1>
        <a:srgbClr val="000000"/>
      </a:dk1>
      <a:lt1>
        <a:srgbClr val="FFFFFF"/>
      </a:lt1>
      <a:dk2>
        <a:srgbClr val="1A212E"/>
      </a:dk2>
      <a:lt2>
        <a:srgbClr val="F0F3F1"/>
      </a:lt2>
      <a:accent1>
        <a:srgbClr val="DC34A6"/>
      </a:accent1>
      <a:accent2>
        <a:srgbClr val="BA22CA"/>
      </a:accent2>
      <a:accent3>
        <a:srgbClr val="8634DC"/>
      </a:accent3>
      <a:accent4>
        <a:srgbClr val="4034CF"/>
      </a:accent4>
      <a:accent5>
        <a:srgbClr val="346EDC"/>
      </a:accent5>
      <a:accent6>
        <a:srgbClr val="22A2CA"/>
      </a:accent6>
      <a:hlink>
        <a:srgbClr val="3F56BF"/>
      </a:hlink>
      <a:folHlink>
        <a:srgbClr val="7F7F7F"/>
      </a:folHlink>
    </a:clrScheme>
    <a:fontScheme name="Custom 4">
      <a:majorFont>
        <a:latin typeface="Sitka Subheading"/>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docProps/app.xml><?xml version="1.0" encoding="utf-8"?>
<Properties xmlns="http://schemas.openxmlformats.org/officeDocument/2006/extended-properties" xmlns:vt="http://schemas.openxmlformats.org/officeDocument/2006/docPropsVTypes">
  <TotalTime>26</TotalTime>
  <Words>818</Words>
  <Application>Microsoft Office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Avenir Next LT Pro</vt:lpstr>
      <vt:lpstr>Avenir Next LT Pro Light</vt:lpstr>
      <vt:lpstr>Sitka Subheading</vt:lpstr>
      <vt:lpstr>PebbleVTI</vt:lpstr>
      <vt:lpstr>Presenting: Come Una Madre Amorevole</vt:lpstr>
      <vt:lpstr>What is CUMA?</vt:lpstr>
      <vt:lpstr>Art. 1: Bishops’ or Eparch’s removal from office</vt:lpstr>
      <vt:lpstr>Art. 2: The Initial Actions</vt:lpstr>
      <vt:lpstr>Art. 3: Consulting other Bishops belonging to the same territory</vt:lpstr>
      <vt:lpstr>Art. 5: The Authority of the Roman Pontiff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Come Una Madre Amorevole</dc:title>
  <dc:creator>Brenda Prato</dc:creator>
  <cp:lastModifiedBy>Brenda Prato</cp:lastModifiedBy>
  <cp:revision>4</cp:revision>
  <dcterms:created xsi:type="dcterms:W3CDTF">2020-11-28T11:31:28Z</dcterms:created>
  <dcterms:modified xsi:type="dcterms:W3CDTF">2020-11-28T12:06:16Z</dcterms:modified>
</cp:coreProperties>
</file>