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80" r:id="rId18"/>
    <p:sldId id="272" r:id="rId19"/>
    <p:sldId id="273" r:id="rId20"/>
    <p:sldId id="274" r:id="rId21"/>
    <p:sldId id="281" r:id="rId22"/>
    <p:sldId id="275" r:id="rId23"/>
    <p:sldId id="276" r:id="rId24"/>
    <p:sldId id="277" r:id="rId25"/>
    <p:sldId id="289" r:id="rId26"/>
    <p:sldId id="295" r:id="rId27"/>
    <p:sldId id="291" r:id="rId28"/>
    <p:sldId id="293" r:id="rId29"/>
    <p:sldId id="278" r:id="rId30"/>
    <p:sldId id="27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2245AA-8171-4653-B79B-1FE58C0F2DE9}" v="248" dt="2025-04-07T14:15:27.8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898" autoAdjust="0"/>
    <p:restoredTop sz="82007" autoAdjust="0"/>
  </p:normalViewPr>
  <p:slideViewPr>
    <p:cSldViewPr snapToGrid="0">
      <p:cViewPr varScale="1">
        <p:scale>
          <a:sx n="33" d="100"/>
          <a:sy n="33" d="100"/>
        </p:scale>
        <p:origin x="78" y="1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da Prato" userId="ce87a98e-a268-41dc-b133-03d7b9aaa814" providerId="ADAL" clId="{BB2245AA-8171-4653-B79B-1FE58C0F2DE9}"/>
    <pc:docChg chg="undo custSel addSld delSld modSld sldOrd">
      <pc:chgData name="Brenda Prato" userId="ce87a98e-a268-41dc-b133-03d7b9aaa814" providerId="ADAL" clId="{BB2245AA-8171-4653-B79B-1FE58C0F2DE9}" dt="2025-04-07T14:15:27.809" v="16170" actId="14826"/>
      <pc:docMkLst>
        <pc:docMk/>
      </pc:docMkLst>
      <pc:sldChg chg="addSp delSp modSp mod setBg addAnim delAnim modAnim setClrOvrMap">
        <pc:chgData name="Brenda Prato" userId="ce87a98e-a268-41dc-b133-03d7b9aaa814" providerId="ADAL" clId="{BB2245AA-8171-4653-B79B-1FE58C0F2DE9}" dt="2025-04-07T12:18:00.148" v="7094" actId="20577"/>
        <pc:sldMkLst>
          <pc:docMk/>
          <pc:sldMk cId="2364561257" sldId="256"/>
        </pc:sldMkLst>
        <pc:spChg chg="mod">
          <ac:chgData name="Brenda Prato" userId="ce87a98e-a268-41dc-b133-03d7b9aaa814" providerId="ADAL" clId="{BB2245AA-8171-4653-B79B-1FE58C0F2DE9}" dt="2025-04-07T08:56:31.525" v="334" actId="26606"/>
          <ac:spMkLst>
            <pc:docMk/>
            <pc:sldMk cId="2364561257" sldId="256"/>
            <ac:spMk id="2" creationId="{D7332498-FAEB-3734-4EAF-31E9E47A4B64}"/>
          </ac:spMkLst>
        </pc:spChg>
        <pc:spChg chg="mod">
          <ac:chgData name="Brenda Prato" userId="ce87a98e-a268-41dc-b133-03d7b9aaa814" providerId="ADAL" clId="{BB2245AA-8171-4653-B79B-1FE58C0F2DE9}" dt="2025-04-07T12:18:00.148" v="7094" actId="20577"/>
          <ac:spMkLst>
            <pc:docMk/>
            <pc:sldMk cId="2364561257" sldId="256"/>
            <ac:spMk id="3" creationId="{2DF3AF84-0750-09B8-FD2D-032F3065AA55}"/>
          </ac:spMkLst>
        </pc:spChg>
        <pc:spChg chg="add mod">
          <ac:chgData name="Brenda Prato" userId="ce87a98e-a268-41dc-b133-03d7b9aaa814" providerId="ADAL" clId="{BB2245AA-8171-4653-B79B-1FE58C0F2DE9}" dt="2025-04-07T12:17:49.797" v="7093" actId="9"/>
          <ac:spMkLst>
            <pc:docMk/>
            <pc:sldMk cId="2364561257" sldId="256"/>
            <ac:spMk id="5" creationId="{E6D12E56-80BD-3426-7625-6DD55B8908EE}"/>
          </ac:spMkLst>
        </pc:spChg>
        <pc:spChg chg="add del">
          <ac:chgData name="Brenda Prato" userId="ce87a98e-a268-41dc-b133-03d7b9aaa814" providerId="ADAL" clId="{BB2245AA-8171-4653-B79B-1FE58C0F2DE9}" dt="2025-04-07T08:56:31.525" v="334" actId="26606"/>
          <ac:spMkLst>
            <pc:docMk/>
            <pc:sldMk cId="2364561257" sldId="256"/>
            <ac:spMk id="54" creationId="{4EFE82FE-7465-AE46-88DF-34D347E83B84}"/>
          </ac:spMkLst>
        </pc:spChg>
        <pc:spChg chg="add del">
          <ac:chgData name="Brenda Prato" userId="ce87a98e-a268-41dc-b133-03d7b9aaa814" providerId="ADAL" clId="{BB2245AA-8171-4653-B79B-1FE58C0F2DE9}" dt="2025-04-07T08:56:31.525" v="334" actId="26606"/>
          <ac:spMkLst>
            <pc:docMk/>
            <pc:sldMk cId="2364561257" sldId="256"/>
            <ac:spMk id="55" creationId="{B4F75AE3-A3AC-DE4C-98FE-EC9DC3BF8DA5}"/>
          </ac:spMkLst>
        </pc:spChg>
        <pc:spChg chg="add del">
          <ac:chgData name="Brenda Prato" userId="ce87a98e-a268-41dc-b133-03d7b9aaa814" providerId="ADAL" clId="{BB2245AA-8171-4653-B79B-1FE58C0F2DE9}" dt="2025-04-07T08:56:31.514" v="333" actId="26606"/>
          <ac:spMkLst>
            <pc:docMk/>
            <pc:sldMk cId="2364561257" sldId="256"/>
            <ac:spMk id="68" creationId="{4EFE82FE-7465-AE46-88DF-34D347E83B84}"/>
          </ac:spMkLst>
        </pc:spChg>
        <pc:spChg chg="add">
          <ac:chgData name="Brenda Prato" userId="ce87a98e-a268-41dc-b133-03d7b9aaa814" providerId="ADAL" clId="{BB2245AA-8171-4653-B79B-1FE58C0F2DE9}" dt="2025-04-07T08:56:31.525" v="334" actId="26606"/>
          <ac:spMkLst>
            <pc:docMk/>
            <pc:sldMk cId="2364561257" sldId="256"/>
            <ac:spMk id="82" creationId="{4EFE82FE-7465-AE46-88DF-34D347E83B84}"/>
          </ac:spMkLst>
        </pc:spChg>
        <pc:spChg chg="add">
          <ac:chgData name="Brenda Prato" userId="ce87a98e-a268-41dc-b133-03d7b9aaa814" providerId="ADAL" clId="{BB2245AA-8171-4653-B79B-1FE58C0F2DE9}" dt="2025-04-07T08:56:31.525" v="334" actId="26606"/>
          <ac:spMkLst>
            <pc:docMk/>
            <pc:sldMk cId="2364561257" sldId="256"/>
            <ac:spMk id="83" creationId="{B4F75AE3-A3AC-DE4C-98FE-EC9DC3BF8DA5}"/>
          </ac:spMkLst>
        </pc:spChg>
        <pc:grpChg chg="add del">
          <ac:chgData name="Brenda Prato" userId="ce87a98e-a268-41dc-b133-03d7b9aaa814" providerId="ADAL" clId="{BB2245AA-8171-4653-B79B-1FE58C0F2DE9}" dt="2025-04-07T08:56:31.525" v="334" actId="26606"/>
          <ac:grpSpMkLst>
            <pc:docMk/>
            <pc:sldMk cId="2364561257" sldId="256"/>
            <ac:grpSpMk id="56" creationId="{44406D7A-DB1A-D940-8AD1-93FAF9DD7199}"/>
          </ac:grpSpMkLst>
        </pc:grpChg>
        <pc:grpChg chg="add del">
          <ac:chgData name="Brenda Prato" userId="ce87a98e-a268-41dc-b133-03d7b9aaa814" providerId="ADAL" clId="{BB2245AA-8171-4653-B79B-1FE58C0F2DE9}" dt="2025-04-07T08:56:31.514" v="333" actId="26606"/>
          <ac:grpSpMkLst>
            <pc:docMk/>
            <pc:sldMk cId="2364561257" sldId="256"/>
            <ac:grpSpMk id="72" creationId="{7A39A476-3C38-DF49-AF15-DCD544878331}"/>
          </ac:grpSpMkLst>
        </pc:grpChg>
        <pc:grpChg chg="add">
          <ac:chgData name="Brenda Prato" userId="ce87a98e-a268-41dc-b133-03d7b9aaa814" providerId="ADAL" clId="{BB2245AA-8171-4653-B79B-1FE58C0F2DE9}" dt="2025-04-07T08:56:31.525" v="334" actId="26606"/>
          <ac:grpSpMkLst>
            <pc:docMk/>
            <pc:sldMk cId="2364561257" sldId="256"/>
            <ac:grpSpMk id="85" creationId="{44406D7A-DB1A-D940-8AD1-93FAF9DD7199}"/>
          </ac:grpSpMkLst>
        </pc:grpChg>
        <pc:picChg chg="mod ord">
          <ac:chgData name="Brenda Prato" userId="ce87a98e-a268-41dc-b133-03d7b9aaa814" providerId="ADAL" clId="{BB2245AA-8171-4653-B79B-1FE58C0F2DE9}" dt="2025-04-07T12:17:16.898" v="7076" actId="1076"/>
          <ac:picMkLst>
            <pc:docMk/>
            <pc:sldMk cId="2364561257" sldId="256"/>
            <ac:picMk id="4" creationId="{53B3A664-12F0-C304-04B0-5DB578D7F149}"/>
          </ac:picMkLst>
        </pc:picChg>
        <pc:cxnChg chg="add del">
          <ac:chgData name="Brenda Prato" userId="ce87a98e-a268-41dc-b133-03d7b9aaa814" providerId="ADAL" clId="{BB2245AA-8171-4653-B79B-1FE58C0F2DE9}" dt="2025-04-07T08:56:31.514" v="333" actId="26606"/>
          <ac:cxnSpMkLst>
            <pc:docMk/>
            <pc:sldMk cId="2364561257" sldId="256"/>
            <ac:cxnSpMk id="70" creationId="{EEA70831-9A8D-3B4D-8EA5-EE32F93E94E9}"/>
          </ac:cxnSpMkLst>
        </pc:cxnChg>
        <pc:cxnChg chg="add">
          <ac:chgData name="Brenda Prato" userId="ce87a98e-a268-41dc-b133-03d7b9aaa814" providerId="ADAL" clId="{BB2245AA-8171-4653-B79B-1FE58C0F2DE9}" dt="2025-04-07T08:56:31.525" v="334" actId="26606"/>
          <ac:cxnSpMkLst>
            <pc:docMk/>
            <pc:sldMk cId="2364561257" sldId="256"/>
            <ac:cxnSpMk id="84" creationId="{41C79BB7-CCAB-2243-9830-5569626C4D01}"/>
          </ac:cxnSpMkLst>
        </pc:cxnChg>
      </pc:sldChg>
      <pc:sldChg chg="modNotesTx">
        <pc:chgData name="Brenda Prato" userId="ce87a98e-a268-41dc-b133-03d7b9aaa814" providerId="ADAL" clId="{BB2245AA-8171-4653-B79B-1FE58C0F2DE9}" dt="2025-04-07T10:12:30.159" v="4636" actId="20577"/>
        <pc:sldMkLst>
          <pc:docMk/>
          <pc:sldMk cId="3635084388" sldId="257"/>
        </pc:sldMkLst>
      </pc:sldChg>
      <pc:sldChg chg="addSp delSp modSp mod">
        <pc:chgData name="Brenda Prato" userId="ce87a98e-a268-41dc-b133-03d7b9aaa814" providerId="ADAL" clId="{BB2245AA-8171-4653-B79B-1FE58C0F2DE9}" dt="2025-04-07T10:34:12.168" v="6280" actId="20577"/>
        <pc:sldMkLst>
          <pc:docMk/>
          <pc:sldMk cId="1976335300" sldId="262"/>
        </pc:sldMkLst>
        <pc:spChg chg="mod">
          <ac:chgData name="Brenda Prato" userId="ce87a98e-a268-41dc-b133-03d7b9aaa814" providerId="ADAL" clId="{BB2245AA-8171-4653-B79B-1FE58C0F2DE9}" dt="2025-04-07T08:31:19.747" v="0" actId="26606"/>
          <ac:spMkLst>
            <pc:docMk/>
            <pc:sldMk cId="1976335300" sldId="262"/>
            <ac:spMk id="2" creationId="{600F354A-58CD-5962-5403-09114C3DF162}"/>
          </ac:spMkLst>
        </pc:spChg>
        <pc:spChg chg="mod">
          <ac:chgData name="Brenda Prato" userId="ce87a98e-a268-41dc-b133-03d7b9aaa814" providerId="ADAL" clId="{BB2245AA-8171-4653-B79B-1FE58C0F2DE9}" dt="2025-04-07T10:34:12.168" v="6280" actId="20577"/>
          <ac:spMkLst>
            <pc:docMk/>
            <pc:sldMk cId="1976335300" sldId="262"/>
            <ac:spMk id="4" creationId="{27186C3B-9D2E-009F-7418-2B9110EEF98F}"/>
          </ac:spMkLst>
        </pc:spChg>
        <pc:spChg chg="del">
          <ac:chgData name="Brenda Prato" userId="ce87a98e-a268-41dc-b133-03d7b9aaa814" providerId="ADAL" clId="{BB2245AA-8171-4653-B79B-1FE58C0F2DE9}" dt="2025-04-07T08:31:19.747" v="0" actId="26606"/>
          <ac:spMkLst>
            <pc:docMk/>
            <pc:sldMk cId="1976335300" sldId="262"/>
            <ac:spMk id="65" creationId="{2A011598-E7C2-BC3C-E218-704976B03974}"/>
          </ac:spMkLst>
        </pc:spChg>
        <pc:spChg chg="add">
          <ac:chgData name="Brenda Prato" userId="ce87a98e-a268-41dc-b133-03d7b9aaa814" providerId="ADAL" clId="{BB2245AA-8171-4653-B79B-1FE58C0F2DE9}" dt="2025-04-07T08:31:19.747" v="0" actId="26606"/>
          <ac:spMkLst>
            <pc:docMk/>
            <pc:sldMk cId="1976335300" sldId="262"/>
            <ac:spMk id="97" creationId="{4EFE82FE-7465-AE46-88DF-34D347E83B84}"/>
          </ac:spMkLst>
        </pc:spChg>
        <pc:grpChg chg="del">
          <ac:chgData name="Brenda Prato" userId="ce87a98e-a268-41dc-b133-03d7b9aaa814" providerId="ADAL" clId="{BB2245AA-8171-4653-B79B-1FE58C0F2DE9}" dt="2025-04-07T08:31:19.747" v="0" actId="26606"/>
          <ac:grpSpMkLst>
            <pc:docMk/>
            <pc:sldMk cId="1976335300" sldId="262"/>
            <ac:grpSpMk id="48" creationId="{977CF4F6-AADD-AAE5-B5B7-A0D7842954D4}"/>
          </ac:grpSpMkLst>
        </pc:grpChg>
        <pc:grpChg chg="del">
          <ac:chgData name="Brenda Prato" userId="ce87a98e-a268-41dc-b133-03d7b9aaa814" providerId="ADAL" clId="{BB2245AA-8171-4653-B79B-1FE58C0F2DE9}" dt="2025-04-07T08:31:19.747" v="0" actId="26606"/>
          <ac:grpSpMkLst>
            <pc:docMk/>
            <pc:sldMk cId="1976335300" sldId="262"/>
            <ac:grpSpMk id="67" creationId="{43C00CED-97EA-38AC-00D7-13AC1486A684}"/>
          </ac:grpSpMkLst>
        </pc:grpChg>
        <pc:grpChg chg="add">
          <ac:chgData name="Brenda Prato" userId="ce87a98e-a268-41dc-b133-03d7b9aaa814" providerId="ADAL" clId="{BB2245AA-8171-4653-B79B-1FE58C0F2DE9}" dt="2025-04-07T08:31:19.747" v="0" actId="26606"/>
          <ac:grpSpMkLst>
            <pc:docMk/>
            <pc:sldMk cId="1976335300" sldId="262"/>
            <ac:grpSpMk id="80" creationId="{F0CAFDA3-320A-C24D-A7A1-20C1267EC987}"/>
          </ac:grpSpMkLst>
        </pc:grpChg>
        <pc:grpChg chg="add">
          <ac:chgData name="Brenda Prato" userId="ce87a98e-a268-41dc-b133-03d7b9aaa814" providerId="ADAL" clId="{BB2245AA-8171-4653-B79B-1FE58C0F2DE9}" dt="2025-04-07T08:31:19.747" v="0" actId="26606"/>
          <ac:grpSpMkLst>
            <pc:docMk/>
            <pc:sldMk cId="1976335300" sldId="262"/>
            <ac:grpSpMk id="101" creationId="{E9EEDFCB-2A3D-724C-808B-F598214AFD09}"/>
          </ac:grpSpMkLst>
        </pc:grpChg>
        <pc:cxnChg chg="del">
          <ac:chgData name="Brenda Prato" userId="ce87a98e-a268-41dc-b133-03d7b9aaa814" providerId="ADAL" clId="{BB2245AA-8171-4653-B79B-1FE58C0F2DE9}" dt="2025-04-07T08:31:19.747" v="0" actId="26606"/>
          <ac:cxnSpMkLst>
            <pc:docMk/>
            <pc:sldMk cId="1976335300" sldId="262"/>
            <ac:cxnSpMk id="75" creationId="{73054E9C-125A-7875-C4B8-C588A9C4EB04}"/>
          </ac:cxnSpMkLst>
        </pc:cxnChg>
        <pc:cxnChg chg="add">
          <ac:chgData name="Brenda Prato" userId="ce87a98e-a268-41dc-b133-03d7b9aaa814" providerId="ADAL" clId="{BB2245AA-8171-4653-B79B-1FE58C0F2DE9}" dt="2025-04-07T08:31:19.747" v="0" actId="26606"/>
          <ac:cxnSpMkLst>
            <pc:docMk/>
            <pc:sldMk cId="1976335300" sldId="262"/>
            <ac:cxnSpMk id="99" creationId="{F8927D2C-C486-F740-897D-704CD65E9893}"/>
          </ac:cxnSpMkLst>
        </pc:cxnChg>
      </pc:sldChg>
      <pc:sldChg chg="addSp delSp modSp new mod setBg addAnim delAnim modAnim setClrOvrMap">
        <pc:chgData name="Brenda Prato" userId="ce87a98e-a268-41dc-b133-03d7b9aaa814" providerId="ADAL" clId="{BB2245AA-8171-4653-B79B-1FE58C0F2DE9}" dt="2025-04-07T08:58:44.522" v="345" actId="14100"/>
        <pc:sldMkLst>
          <pc:docMk/>
          <pc:sldMk cId="854415916" sldId="263"/>
        </pc:sldMkLst>
        <pc:spChg chg="mod">
          <ac:chgData name="Brenda Prato" userId="ce87a98e-a268-41dc-b133-03d7b9aaa814" providerId="ADAL" clId="{BB2245AA-8171-4653-B79B-1FE58C0F2DE9}" dt="2025-04-07T08:58:44.522" v="345" actId="14100"/>
          <ac:spMkLst>
            <pc:docMk/>
            <pc:sldMk cId="854415916" sldId="263"/>
            <ac:spMk id="2" creationId="{D5BC492B-B1DA-EC4B-8278-CDB888A096F8}"/>
          </ac:spMkLst>
        </pc:spChg>
        <pc:spChg chg="del mod">
          <ac:chgData name="Brenda Prato" userId="ce87a98e-a268-41dc-b133-03d7b9aaa814" providerId="ADAL" clId="{BB2245AA-8171-4653-B79B-1FE58C0F2DE9}" dt="2025-04-07T08:58:28.145" v="343" actId="478"/>
          <ac:spMkLst>
            <pc:docMk/>
            <pc:sldMk cId="854415916" sldId="263"/>
            <ac:spMk id="3" creationId="{82BF7BC5-06CE-8F0A-204D-966545F0EA47}"/>
          </ac:spMkLst>
        </pc:spChg>
        <pc:spChg chg="add del">
          <ac:chgData name="Brenda Prato" userId="ce87a98e-a268-41dc-b133-03d7b9aaa814" providerId="ADAL" clId="{BB2245AA-8171-4653-B79B-1FE58C0F2DE9}" dt="2025-04-07T08:49:43.802" v="324" actId="26606"/>
          <ac:spMkLst>
            <pc:docMk/>
            <pc:sldMk cId="854415916" sldId="263"/>
            <ac:spMk id="8" creationId="{4EFE82FE-7465-AE46-88DF-34D347E83B84}"/>
          </ac:spMkLst>
        </pc:spChg>
        <pc:spChg chg="add">
          <ac:chgData name="Brenda Prato" userId="ce87a98e-a268-41dc-b133-03d7b9aaa814" providerId="ADAL" clId="{BB2245AA-8171-4653-B79B-1FE58C0F2DE9}" dt="2025-04-07T08:49:43.802" v="324" actId="26606"/>
          <ac:spMkLst>
            <pc:docMk/>
            <pc:sldMk cId="854415916" sldId="263"/>
            <ac:spMk id="31" creationId="{4EFE82FE-7465-AE46-88DF-34D347E83B84}"/>
          </ac:spMkLst>
        </pc:spChg>
        <pc:grpChg chg="add del">
          <ac:chgData name="Brenda Prato" userId="ce87a98e-a268-41dc-b133-03d7b9aaa814" providerId="ADAL" clId="{BB2245AA-8171-4653-B79B-1FE58C0F2DE9}" dt="2025-04-07T08:49:43.802" v="324" actId="26606"/>
          <ac:grpSpMkLst>
            <pc:docMk/>
            <pc:sldMk cId="854415916" sldId="263"/>
            <ac:grpSpMk id="12" creationId="{1714268B-8C50-CA4E-9D9C-553429034296}"/>
          </ac:grpSpMkLst>
        </pc:grpChg>
        <pc:grpChg chg="add">
          <ac:chgData name="Brenda Prato" userId="ce87a98e-a268-41dc-b133-03d7b9aaa814" providerId="ADAL" clId="{BB2245AA-8171-4653-B79B-1FE58C0F2DE9}" dt="2025-04-07T08:49:43.802" v="324" actId="26606"/>
          <ac:grpSpMkLst>
            <pc:docMk/>
            <pc:sldMk cId="854415916" sldId="263"/>
            <ac:grpSpMk id="33" creationId="{66F2B51C-9578-EB41-A17E-FFF9D491ADA0}"/>
          </ac:grpSpMkLst>
        </pc:grpChg>
        <pc:picChg chg="add mod">
          <ac:chgData name="Brenda Prato" userId="ce87a98e-a268-41dc-b133-03d7b9aaa814" providerId="ADAL" clId="{BB2245AA-8171-4653-B79B-1FE58C0F2DE9}" dt="2025-04-07T08:57:21.858" v="335" actId="14826"/>
          <ac:picMkLst>
            <pc:docMk/>
            <pc:sldMk cId="854415916" sldId="263"/>
            <ac:picMk id="27" creationId="{3220C040-4C20-57A6-7C35-BC5606A46FBF}"/>
          </ac:picMkLst>
        </pc:picChg>
        <pc:cxnChg chg="add del">
          <ac:chgData name="Brenda Prato" userId="ce87a98e-a268-41dc-b133-03d7b9aaa814" providerId="ADAL" clId="{BB2245AA-8171-4653-B79B-1FE58C0F2DE9}" dt="2025-04-07T08:49:43.802" v="324" actId="26606"/>
          <ac:cxnSpMkLst>
            <pc:docMk/>
            <pc:sldMk cId="854415916" sldId="263"/>
            <ac:cxnSpMk id="10" creationId="{2DDDFCEF-D5C9-BE40-9979-57040F021F96}"/>
          </ac:cxnSpMkLst>
        </pc:cxnChg>
        <pc:cxnChg chg="add">
          <ac:chgData name="Brenda Prato" userId="ce87a98e-a268-41dc-b133-03d7b9aaa814" providerId="ADAL" clId="{BB2245AA-8171-4653-B79B-1FE58C0F2DE9}" dt="2025-04-07T08:49:43.802" v="324" actId="26606"/>
          <ac:cxnSpMkLst>
            <pc:docMk/>
            <pc:sldMk cId="854415916" sldId="263"/>
            <ac:cxnSpMk id="42" creationId="{EEA70831-9A8D-3B4D-8EA5-EE32F93E94E9}"/>
          </ac:cxnSpMkLst>
        </pc:cxnChg>
      </pc:sldChg>
      <pc:sldChg chg="addSp delSp modSp new mod setBg setClrOvrMap">
        <pc:chgData name="Brenda Prato" userId="ce87a98e-a268-41dc-b133-03d7b9aaa814" providerId="ADAL" clId="{BB2245AA-8171-4653-B79B-1FE58C0F2DE9}" dt="2025-04-07T10:13:50.082" v="4645" actId="20577"/>
        <pc:sldMkLst>
          <pc:docMk/>
          <pc:sldMk cId="3317692760" sldId="264"/>
        </pc:sldMkLst>
        <pc:spChg chg="mod">
          <ac:chgData name="Brenda Prato" userId="ce87a98e-a268-41dc-b133-03d7b9aaa814" providerId="ADAL" clId="{BB2245AA-8171-4653-B79B-1FE58C0F2DE9}" dt="2025-04-07T09:01:21.193" v="459" actId="26606"/>
          <ac:spMkLst>
            <pc:docMk/>
            <pc:sldMk cId="3317692760" sldId="264"/>
            <ac:spMk id="2" creationId="{489BAE8B-BC7C-8974-D83F-9D7C61CE5346}"/>
          </ac:spMkLst>
        </pc:spChg>
        <pc:spChg chg="del">
          <ac:chgData name="Brenda Prato" userId="ce87a98e-a268-41dc-b133-03d7b9aaa814" providerId="ADAL" clId="{BB2245AA-8171-4653-B79B-1FE58C0F2DE9}" dt="2025-04-07T09:01:21.193" v="459" actId="26606"/>
          <ac:spMkLst>
            <pc:docMk/>
            <pc:sldMk cId="3317692760" sldId="264"/>
            <ac:spMk id="3" creationId="{1DD17C9E-6BE6-6767-79A0-D53F24695735}"/>
          </ac:spMkLst>
        </pc:spChg>
        <pc:spChg chg="mod">
          <ac:chgData name="Brenda Prato" userId="ce87a98e-a268-41dc-b133-03d7b9aaa814" providerId="ADAL" clId="{BB2245AA-8171-4653-B79B-1FE58C0F2DE9}" dt="2025-04-07T10:13:50.082" v="4645" actId="20577"/>
          <ac:spMkLst>
            <pc:docMk/>
            <pc:sldMk cId="3317692760" sldId="264"/>
            <ac:spMk id="4" creationId="{4202C50F-E0F6-BA73-8290-3E1E10E46C20}"/>
          </ac:spMkLst>
        </pc:spChg>
        <pc:spChg chg="add">
          <ac:chgData name="Brenda Prato" userId="ce87a98e-a268-41dc-b133-03d7b9aaa814" providerId="ADAL" clId="{BB2245AA-8171-4653-B79B-1FE58C0F2DE9}" dt="2025-04-07T09:01:21.193" v="459" actId="26606"/>
          <ac:spMkLst>
            <pc:docMk/>
            <pc:sldMk cId="3317692760" sldId="264"/>
            <ac:spMk id="26" creationId="{4EFE82FE-7465-AE46-88DF-34D347E83B84}"/>
          </ac:spMkLst>
        </pc:spChg>
        <pc:grpChg chg="add">
          <ac:chgData name="Brenda Prato" userId="ce87a98e-a268-41dc-b133-03d7b9aaa814" providerId="ADAL" clId="{BB2245AA-8171-4653-B79B-1FE58C0F2DE9}" dt="2025-04-07T09:01:21.193" v="459" actId="26606"/>
          <ac:grpSpMkLst>
            <pc:docMk/>
            <pc:sldMk cId="3317692760" sldId="264"/>
            <ac:grpSpMk id="9" creationId="{F0CAFDA3-320A-C24D-A7A1-20C1267EC987}"/>
          </ac:grpSpMkLst>
        </pc:grpChg>
        <pc:grpChg chg="add">
          <ac:chgData name="Brenda Prato" userId="ce87a98e-a268-41dc-b133-03d7b9aaa814" providerId="ADAL" clId="{BB2245AA-8171-4653-B79B-1FE58C0F2DE9}" dt="2025-04-07T09:01:21.193" v="459" actId="26606"/>
          <ac:grpSpMkLst>
            <pc:docMk/>
            <pc:sldMk cId="3317692760" sldId="264"/>
            <ac:grpSpMk id="30" creationId="{1A9C303F-3A73-E440-923C-BAAF3176C643}"/>
          </ac:grpSpMkLst>
        </pc:grpChg>
        <pc:cxnChg chg="add">
          <ac:chgData name="Brenda Prato" userId="ce87a98e-a268-41dc-b133-03d7b9aaa814" providerId="ADAL" clId="{BB2245AA-8171-4653-B79B-1FE58C0F2DE9}" dt="2025-04-07T09:01:21.193" v="459" actId="26606"/>
          <ac:cxnSpMkLst>
            <pc:docMk/>
            <pc:sldMk cId="3317692760" sldId="264"/>
            <ac:cxnSpMk id="24" creationId="{8231D73A-BA91-794F-8C09-4F4B41A6D08B}"/>
          </ac:cxnSpMkLst>
        </pc:cxnChg>
        <pc:cxnChg chg="add">
          <ac:chgData name="Brenda Prato" userId="ce87a98e-a268-41dc-b133-03d7b9aaa814" providerId="ADAL" clId="{BB2245AA-8171-4653-B79B-1FE58C0F2DE9}" dt="2025-04-07T09:01:21.193" v="459" actId="26606"/>
          <ac:cxnSpMkLst>
            <pc:docMk/>
            <pc:sldMk cId="3317692760" sldId="264"/>
            <ac:cxnSpMk id="28" creationId="{B1DA2280-4367-9844-92C8-D662486FBCFF}"/>
          </ac:cxnSpMkLst>
        </pc:cxnChg>
      </pc:sldChg>
      <pc:sldChg chg="modSp add mod">
        <pc:chgData name="Brenda Prato" userId="ce87a98e-a268-41dc-b133-03d7b9aaa814" providerId="ADAL" clId="{BB2245AA-8171-4653-B79B-1FE58C0F2DE9}" dt="2025-04-07T09:56:49.476" v="4297" actId="20577"/>
        <pc:sldMkLst>
          <pc:docMk/>
          <pc:sldMk cId="882318939" sldId="265"/>
        </pc:sldMkLst>
        <pc:spChg chg="mod">
          <ac:chgData name="Brenda Prato" userId="ce87a98e-a268-41dc-b133-03d7b9aaa814" providerId="ADAL" clId="{BB2245AA-8171-4653-B79B-1FE58C0F2DE9}" dt="2025-04-07T09:36:12.914" v="2527" actId="20577"/>
          <ac:spMkLst>
            <pc:docMk/>
            <pc:sldMk cId="882318939" sldId="265"/>
            <ac:spMk id="2" creationId="{7C7BBE8B-4314-90C9-A360-AC15E255BE3C}"/>
          </ac:spMkLst>
        </pc:spChg>
        <pc:spChg chg="mod">
          <ac:chgData name="Brenda Prato" userId="ce87a98e-a268-41dc-b133-03d7b9aaa814" providerId="ADAL" clId="{BB2245AA-8171-4653-B79B-1FE58C0F2DE9}" dt="2025-04-07T09:56:49.476" v="4297" actId="20577"/>
          <ac:spMkLst>
            <pc:docMk/>
            <pc:sldMk cId="882318939" sldId="265"/>
            <ac:spMk id="4" creationId="{4D41239B-A431-2D77-48B9-F71BC2A65ED4}"/>
          </ac:spMkLst>
        </pc:spChg>
      </pc:sldChg>
      <pc:sldChg chg="addSp delSp modSp add mod">
        <pc:chgData name="Brenda Prato" userId="ce87a98e-a268-41dc-b133-03d7b9aaa814" providerId="ADAL" clId="{BB2245AA-8171-4653-B79B-1FE58C0F2DE9}" dt="2025-04-07T09:36:22.467" v="2538" actId="20577"/>
        <pc:sldMkLst>
          <pc:docMk/>
          <pc:sldMk cId="1832523319" sldId="266"/>
        </pc:sldMkLst>
        <pc:spChg chg="mod">
          <ac:chgData name="Brenda Prato" userId="ce87a98e-a268-41dc-b133-03d7b9aaa814" providerId="ADAL" clId="{BB2245AA-8171-4653-B79B-1FE58C0F2DE9}" dt="2025-04-07T09:36:22.467" v="2538" actId="20577"/>
          <ac:spMkLst>
            <pc:docMk/>
            <pc:sldMk cId="1832523319" sldId="266"/>
            <ac:spMk id="2" creationId="{275D3BFC-D08C-87A7-D539-5BCEAA0BFAFF}"/>
          </ac:spMkLst>
        </pc:spChg>
        <pc:spChg chg="mod">
          <ac:chgData name="Brenda Prato" userId="ce87a98e-a268-41dc-b133-03d7b9aaa814" providerId="ADAL" clId="{BB2245AA-8171-4653-B79B-1FE58C0F2DE9}" dt="2025-04-07T09:35:51.674" v="2509" actId="123"/>
          <ac:spMkLst>
            <pc:docMk/>
            <pc:sldMk cId="1832523319" sldId="266"/>
            <ac:spMk id="4" creationId="{20A13599-CC47-72D4-8956-BD72EE63BC6D}"/>
          </ac:spMkLst>
        </pc:spChg>
        <pc:spChg chg="del">
          <ac:chgData name="Brenda Prato" userId="ce87a98e-a268-41dc-b133-03d7b9aaa814" providerId="ADAL" clId="{BB2245AA-8171-4653-B79B-1FE58C0F2DE9}" dt="2025-04-07T09:35:47.264" v="2508" actId="26606"/>
          <ac:spMkLst>
            <pc:docMk/>
            <pc:sldMk cId="1832523319" sldId="266"/>
            <ac:spMk id="26" creationId="{183A7061-0D7E-28D8-EE67-0324E648D01C}"/>
          </ac:spMkLst>
        </pc:spChg>
        <pc:spChg chg="add">
          <ac:chgData name="Brenda Prato" userId="ce87a98e-a268-41dc-b133-03d7b9aaa814" providerId="ADAL" clId="{BB2245AA-8171-4653-B79B-1FE58C0F2DE9}" dt="2025-04-07T09:35:47.264" v="2508" actId="26606"/>
          <ac:spMkLst>
            <pc:docMk/>
            <pc:sldMk cId="1832523319" sldId="266"/>
            <ac:spMk id="76" creationId="{4EFE82FE-7465-AE46-88DF-34D347E83B84}"/>
          </ac:spMkLst>
        </pc:spChg>
        <pc:grpChg chg="del">
          <ac:chgData name="Brenda Prato" userId="ce87a98e-a268-41dc-b133-03d7b9aaa814" providerId="ADAL" clId="{BB2245AA-8171-4653-B79B-1FE58C0F2DE9}" dt="2025-04-07T09:35:47.264" v="2508" actId="26606"/>
          <ac:grpSpMkLst>
            <pc:docMk/>
            <pc:sldMk cId="1832523319" sldId="266"/>
            <ac:grpSpMk id="9" creationId="{15D344C5-09F3-C8E0-6AC2-A51F5C823F65}"/>
          </ac:grpSpMkLst>
        </pc:grpChg>
        <pc:grpChg chg="del">
          <ac:chgData name="Brenda Prato" userId="ce87a98e-a268-41dc-b133-03d7b9aaa814" providerId="ADAL" clId="{BB2245AA-8171-4653-B79B-1FE58C0F2DE9}" dt="2025-04-07T09:35:47.264" v="2508" actId="26606"/>
          <ac:grpSpMkLst>
            <pc:docMk/>
            <pc:sldMk cId="1832523319" sldId="266"/>
            <ac:grpSpMk id="30" creationId="{CADF1A51-5BBC-4145-ECB1-E97A8DA226DB}"/>
          </ac:grpSpMkLst>
        </pc:grpChg>
        <pc:grpChg chg="add">
          <ac:chgData name="Brenda Prato" userId="ce87a98e-a268-41dc-b133-03d7b9aaa814" providerId="ADAL" clId="{BB2245AA-8171-4653-B79B-1FE58C0F2DE9}" dt="2025-04-07T09:35:47.264" v="2508" actId="26606"/>
          <ac:grpSpMkLst>
            <pc:docMk/>
            <pc:sldMk cId="1832523319" sldId="266"/>
            <ac:grpSpMk id="59" creationId="{F0CAFDA3-320A-C24D-A7A1-20C1267EC987}"/>
          </ac:grpSpMkLst>
        </pc:grpChg>
        <pc:grpChg chg="add">
          <ac:chgData name="Brenda Prato" userId="ce87a98e-a268-41dc-b133-03d7b9aaa814" providerId="ADAL" clId="{BB2245AA-8171-4653-B79B-1FE58C0F2DE9}" dt="2025-04-07T09:35:47.264" v="2508" actId="26606"/>
          <ac:grpSpMkLst>
            <pc:docMk/>
            <pc:sldMk cId="1832523319" sldId="266"/>
            <ac:grpSpMk id="78" creationId="{E9EEDFCB-2A3D-724C-808B-F598214AFD09}"/>
          </ac:grpSpMkLst>
        </pc:grpChg>
        <pc:cxnChg chg="add">
          <ac:chgData name="Brenda Prato" userId="ce87a98e-a268-41dc-b133-03d7b9aaa814" providerId="ADAL" clId="{BB2245AA-8171-4653-B79B-1FE58C0F2DE9}" dt="2025-04-07T09:35:47.264" v="2508" actId="26606"/>
          <ac:cxnSpMkLst>
            <pc:docMk/>
            <pc:sldMk cId="1832523319" sldId="266"/>
            <ac:cxnSpMk id="74" creationId="{8231D73A-BA91-794F-8C09-4F4B41A6D08B}"/>
          </ac:cxnSpMkLst>
        </pc:cxnChg>
        <pc:cxnChg chg="add">
          <ac:chgData name="Brenda Prato" userId="ce87a98e-a268-41dc-b133-03d7b9aaa814" providerId="ADAL" clId="{BB2245AA-8171-4653-B79B-1FE58C0F2DE9}" dt="2025-04-07T09:35:47.264" v="2508" actId="26606"/>
          <ac:cxnSpMkLst>
            <pc:docMk/>
            <pc:sldMk cId="1832523319" sldId="266"/>
            <ac:cxnSpMk id="86" creationId="{8C393749-7AE6-1341-8D2D-3F0369850FF2}"/>
          </ac:cxnSpMkLst>
        </pc:cxnChg>
      </pc:sldChg>
      <pc:sldChg chg="addSp delSp modSp add mod setBg setClrOvrMap delDesignElem">
        <pc:chgData name="Brenda Prato" userId="ce87a98e-a268-41dc-b133-03d7b9aaa814" providerId="ADAL" clId="{BB2245AA-8171-4653-B79B-1FE58C0F2DE9}" dt="2025-04-07T09:38:50.314" v="2852" actId="123"/>
        <pc:sldMkLst>
          <pc:docMk/>
          <pc:sldMk cId="1560755216" sldId="267"/>
        </pc:sldMkLst>
        <pc:spChg chg="mod">
          <ac:chgData name="Brenda Prato" userId="ce87a98e-a268-41dc-b133-03d7b9aaa814" providerId="ADAL" clId="{BB2245AA-8171-4653-B79B-1FE58C0F2DE9}" dt="2025-04-07T09:38:39.445" v="2850" actId="26606"/>
          <ac:spMkLst>
            <pc:docMk/>
            <pc:sldMk cId="1560755216" sldId="267"/>
            <ac:spMk id="2" creationId="{F6239004-8345-F396-F5CF-A12DA18F6B92}"/>
          </ac:spMkLst>
        </pc:spChg>
        <pc:spChg chg="mod">
          <ac:chgData name="Brenda Prato" userId="ce87a98e-a268-41dc-b133-03d7b9aaa814" providerId="ADAL" clId="{BB2245AA-8171-4653-B79B-1FE58C0F2DE9}" dt="2025-04-07T09:38:50.314" v="2852" actId="123"/>
          <ac:spMkLst>
            <pc:docMk/>
            <pc:sldMk cId="1560755216" sldId="267"/>
            <ac:spMk id="4" creationId="{5077DD31-A9DE-0101-C224-AE99B1860790}"/>
          </ac:spMkLst>
        </pc:spChg>
        <pc:spChg chg="add del">
          <ac:chgData name="Brenda Prato" userId="ce87a98e-a268-41dc-b133-03d7b9aaa814" providerId="ADAL" clId="{BB2245AA-8171-4653-B79B-1FE58C0F2DE9}" dt="2025-04-07T09:38:39.445" v="2850" actId="26606"/>
          <ac:spMkLst>
            <pc:docMk/>
            <pc:sldMk cId="1560755216" sldId="267"/>
            <ac:spMk id="8" creationId="{4EFE82FE-7465-AE46-88DF-34D347E83B84}"/>
          </ac:spMkLst>
        </pc:spChg>
        <pc:spChg chg="del">
          <ac:chgData name="Brenda Prato" userId="ce87a98e-a268-41dc-b133-03d7b9aaa814" providerId="ADAL" clId="{BB2245AA-8171-4653-B79B-1FE58C0F2DE9}" dt="2025-04-07T09:36:32.209" v="2541"/>
          <ac:spMkLst>
            <pc:docMk/>
            <pc:sldMk cId="1560755216" sldId="267"/>
            <ac:spMk id="26" creationId="{187CF942-C63C-ADA8-4531-13BE7547066A}"/>
          </ac:spMkLst>
        </pc:spChg>
        <pc:spChg chg="add">
          <ac:chgData name="Brenda Prato" userId="ce87a98e-a268-41dc-b133-03d7b9aaa814" providerId="ADAL" clId="{BB2245AA-8171-4653-B79B-1FE58C0F2DE9}" dt="2025-04-07T09:38:39.445" v="2850" actId="26606"/>
          <ac:spMkLst>
            <pc:docMk/>
            <pc:sldMk cId="1560755216" sldId="267"/>
            <ac:spMk id="76" creationId="{4EFE82FE-7465-AE46-88DF-34D347E83B84}"/>
          </ac:spMkLst>
        </pc:spChg>
        <pc:grpChg chg="add del">
          <ac:chgData name="Brenda Prato" userId="ce87a98e-a268-41dc-b133-03d7b9aaa814" providerId="ADAL" clId="{BB2245AA-8171-4653-B79B-1FE58C0F2DE9}" dt="2025-04-07T09:38:39.445" v="2850" actId="26606"/>
          <ac:grpSpMkLst>
            <pc:docMk/>
            <pc:sldMk cId="1560755216" sldId="267"/>
            <ac:grpSpMk id="6" creationId="{F0CAFDA3-320A-C24D-A7A1-20C1267EC987}"/>
          </ac:grpSpMkLst>
        </pc:grpChg>
        <pc:grpChg chg="del">
          <ac:chgData name="Brenda Prato" userId="ce87a98e-a268-41dc-b133-03d7b9aaa814" providerId="ADAL" clId="{BB2245AA-8171-4653-B79B-1FE58C0F2DE9}" dt="2025-04-07T09:36:32.209" v="2541"/>
          <ac:grpSpMkLst>
            <pc:docMk/>
            <pc:sldMk cId="1560755216" sldId="267"/>
            <ac:grpSpMk id="9" creationId="{8318D487-A907-C5E5-63F8-D1FD2F758A34}"/>
          </ac:grpSpMkLst>
        </pc:grpChg>
        <pc:grpChg chg="add del">
          <ac:chgData name="Brenda Prato" userId="ce87a98e-a268-41dc-b133-03d7b9aaa814" providerId="ADAL" clId="{BB2245AA-8171-4653-B79B-1FE58C0F2DE9}" dt="2025-04-07T09:38:39.445" v="2850" actId="26606"/>
          <ac:grpSpMkLst>
            <pc:docMk/>
            <pc:sldMk cId="1560755216" sldId="267"/>
            <ac:grpSpMk id="25" creationId="{1A9C303F-3A73-E440-923C-BAAF3176C643}"/>
          </ac:grpSpMkLst>
        </pc:grpChg>
        <pc:grpChg chg="del">
          <ac:chgData name="Brenda Prato" userId="ce87a98e-a268-41dc-b133-03d7b9aaa814" providerId="ADAL" clId="{BB2245AA-8171-4653-B79B-1FE58C0F2DE9}" dt="2025-04-07T09:36:32.209" v="2541"/>
          <ac:grpSpMkLst>
            <pc:docMk/>
            <pc:sldMk cId="1560755216" sldId="267"/>
            <ac:grpSpMk id="30" creationId="{A5E24312-7418-484F-2EC2-4301C7D2B0AC}"/>
          </ac:grpSpMkLst>
        </pc:grpChg>
        <pc:grpChg chg="add">
          <ac:chgData name="Brenda Prato" userId="ce87a98e-a268-41dc-b133-03d7b9aaa814" providerId="ADAL" clId="{BB2245AA-8171-4653-B79B-1FE58C0F2DE9}" dt="2025-04-07T09:38:39.445" v="2850" actId="26606"/>
          <ac:grpSpMkLst>
            <pc:docMk/>
            <pc:sldMk cId="1560755216" sldId="267"/>
            <ac:grpSpMk id="59" creationId="{F0CAFDA3-320A-C24D-A7A1-20C1267EC987}"/>
          </ac:grpSpMkLst>
        </pc:grpChg>
        <pc:grpChg chg="add">
          <ac:chgData name="Brenda Prato" userId="ce87a98e-a268-41dc-b133-03d7b9aaa814" providerId="ADAL" clId="{BB2245AA-8171-4653-B79B-1FE58C0F2DE9}" dt="2025-04-07T09:38:39.445" v="2850" actId="26606"/>
          <ac:grpSpMkLst>
            <pc:docMk/>
            <pc:sldMk cId="1560755216" sldId="267"/>
            <ac:grpSpMk id="80" creationId="{1A9C303F-3A73-E440-923C-BAAF3176C643}"/>
          </ac:grpSpMkLst>
        </pc:grpChg>
        <pc:cxnChg chg="add">
          <ac:chgData name="Brenda Prato" userId="ce87a98e-a268-41dc-b133-03d7b9aaa814" providerId="ADAL" clId="{BB2245AA-8171-4653-B79B-1FE58C0F2DE9}" dt="2025-04-07T09:36:51.468" v="2542" actId="26606"/>
          <ac:cxnSpMkLst>
            <pc:docMk/>
            <pc:sldMk cId="1560755216" sldId="267"/>
            <ac:cxnSpMk id="7" creationId="{8231D73A-BA91-794F-8C09-4F4B41A6D08B}"/>
          </ac:cxnSpMkLst>
        </pc:cxnChg>
        <pc:cxnChg chg="add del">
          <ac:chgData name="Brenda Prato" userId="ce87a98e-a268-41dc-b133-03d7b9aaa814" providerId="ADAL" clId="{BB2245AA-8171-4653-B79B-1FE58C0F2DE9}" dt="2025-04-07T09:38:39.445" v="2850" actId="26606"/>
          <ac:cxnSpMkLst>
            <pc:docMk/>
            <pc:sldMk cId="1560755216" sldId="267"/>
            <ac:cxnSpMk id="23" creationId="{B1DA2280-4367-9844-92C8-D662486FBCFF}"/>
          </ac:cxnSpMkLst>
        </pc:cxnChg>
        <pc:cxnChg chg="del">
          <ac:chgData name="Brenda Prato" userId="ce87a98e-a268-41dc-b133-03d7b9aaa814" providerId="ADAL" clId="{BB2245AA-8171-4653-B79B-1FE58C0F2DE9}" dt="2025-04-07T09:36:32.209" v="2541"/>
          <ac:cxnSpMkLst>
            <pc:docMk/>
            <pc:sldMk cId="1560755216" sldId="267"/>
            <ac:cxnSpMk id="24" creationId="{8833A2B5-5708-1C94-00E2-73229A8DDD93}"/>
          </ac:cxnSpMkLst>
        </pc:cxnChg>
        <pc:cxnChg chg="del">
          <ac:chgData name="Brenda Prato" userId="ce87a98e-a268-41dc-b133-03d7b9aaa814" providerId="ADAL" clId="{BB2245AA-8171-4653-B79B-1FE58C0F2DE9}" dt="2025-04-07T09:36:32.209" v="2541"/>
          <ac:cxnSpMkLst>
            <pc:docMk/>
            <pc:sldMk cId="1560755216" sldId="267"/>
            <ac:cxnSpMk id="28" creationId="{8255F3D5-92C7-BB25-DA98-3F8091456900}"/>
          </ac:cxnSpMkLst>
        </pc:cxnChg>
        <pc:cxnChg chg="add">
          <ac:chgData name="Brenda Prato" userId="ce87a98e-a268-41dc-b133-03d7b9aaa814" providerId="ADAL" clId="{BB2245AA-8171-4653-B79B-1FE58C0F2DE9}" dt="2025-04-07T09:38:39.445" v="2850" actId="26606"/>
          <ac:cxnSpMkLst>
            <pc:docMk/>
            <pc:sldMk cId="1560755216" sldId="267"/>
            <ac:cxnSpMk id="74" creationId="{8231D73A-BA91-794F-8C09-4F4B41A6D08B}"/>
          </ac:cxnSpMkLst>
        </pc:cxnChg>
        <pc:cxnChg chg="add">
          <ac:chgData name="Brenda Prato" userId="ce87a98e-a268-41dc-b133-03d7b9aaa814" providerId="ADAL" clId="{BB2245AA-8171-4653-B79B-1FE58C0F2DE9}" dt="2025-04-07T09:38:39.445" v="2850" actId="26606"/>
          <ac:cxnSpMkLst>
            <pc:docMk/>
            <pc:sldMk cId="1560755216" sldId="267"/>
            <ac:cxnSpMk id="78" creationId="{B1DA2280-4367-9844-92C8-D662486FBCFF}"/>
          </ac:cxnSpMkLst>
        </pc:cxnChg>
      </pc:sldChg>
      <pc:sldChg chg="addSp delSp modSp add mod setBg setClrOvrMap delDesignElem modNotesTx">
        <pc:chgData name="Brenda Prato" userId="ce87a98e-a268-41dc-b133-03d7b9aaa814" providerId="ADAL" clId="{BB2245AA-8171-4653-B79B-1FE58C0F2DE9}" dt="2025-04-07T10:24:14.785" v="5053" actId="27636"/>
        <pc:sldMkLst>
          <pc:docMk/>
          <pc:sldMk cId="2675289397" sldId="268"/>
        </pc:sldMkLst>
        <pc:spChg chg="mod">
          <ac:chgData name="Brenda Prato" userId="ce87a98e-a268-41dc-b133-03d7b9aaa814" providerId="ADAL" clId="{BB2245AA-8171-4653-B79B-1FE58C0F2DE9}" dt="2025-04-07T09:39:00.584" v="2859" actId="20577"/>
          <ac:spMkLst>
            <pc:docMk/>
            <pc:sldMk cId="2675289397" sldId="268"/>
            <ac:spMk id="2" creationId="{C6B9C5DA-09F1-CE8C-C628-BA9FD9A44148}"/>
          </ac:spMkLst>
        </pc:spChg>
        <pc:spChg chg="mod">
          <ac:chgData name="Brenda Prato" userId="ce87a98e-a268-41dc-b133-03d7b9aaa814" providerId="ADAL" clId="{BB2245AA-8171-4653-B79B-1FE58C0F2DE9}" dt="2025-04-07T10:24:14.785" v="5053" actId="27636"/>
          <ac:spMkLst>
            <pc:docMk/>
            <pc:sldMk cId="2675289397" sldId="268"/>
            <ac:spMk id="4" creationId="{874DC7A1-D28A-EE7C-E481-51EB382D9243}"/>
          </ac:spMkLst>
        </pc:spChg>
        <pc:spChg chg="add del">
          <ac:chgData name="Brenda Prato" userId="ce87a98e-a268-41dc-b133-03d7b9aaa814" providerId="ADAL" clId="{BB2245AA-8171-4653-B79B-1FE58C0F2DE9}" dt="2025-04-07T09:37:01.142" v="2544" actId="26606"/>
          <ac:spMkLst>
            <pc:docMk/>
            <pc:sldMk cId="2675289397" sldId="268"/>
            <ac:spMk id="26" creationId="{4EFE82FE-7465-AE46-88DF-34D347E83B84}"/>
          </ac:spMkLst>
        </pc:spChg>
        <pc:spChg chg="add">
          <ac:chgData name="Brenda Prato" userId="ce87a98e-a268-41dc-b133-03d7b9aaa814" providerId="ADAL" clId="{BB2245AA-8171-4653-B79B-1FE58C0F2DE9}" dt="2025-04-07T09:37:01.157" v="2545" actId="26606"/>
          <ac:spMkLst>
            <pc:docMk/>
            <pc:sldMk cId="2675289397" sldId="268"/>
            <ac:spMk id="72" creationId="{4EFE82FE-7465-AE46-88DF-34D347E83B84}"/>
          </ac:spMkLst>
        </pc:spChg>
        <pc:spChg chg="del">
          <ac:chgData name="Brenda Prato" userId="ce87a98e-a268-41dc-b133-03d7b9aaa814" providerId="ADAL" clId="{BB2245AA-8171-4653-B79B-1FE58C0F2DE9}" dt="2025-04-07T09:36:32.209" v="2541"/>
          <ac:spMkLst>
            <pc:docMk/>
            <pc:sldMk cId="2675289397" sldId="268"/>
            <ac:spMk id="76" creationId="{2C4D8E9A-291C-1F1F-B317-476BEC764A00}"/>
          </ac:spMkLst>
        </pc:spChg>
        <pc:grpChg chg="add del">
          <ac:chgData name="Brenda Prato" userId="ce87a98e-a268-41dc-b133-03d7b9aaa814" providerId="ADAL" clId="{BB2245AA-8171-4653-B79B-1FE58C0F2DE9}" dt="2025-04-07T09:37:01.142" v="2544" actId="26606"/>
          <ac:grpSpMkLst>
            <pc:docMk/>
            <pc:sldMk cId="2675289397" sldId="268"/>
            <ac:grpSpMk id="9" creationId="{F0CAFDA3-320A-C24D-A7A1-20C1267EC987}"/>
          </ac:grpSpMkLst>
        </pc:grpChg>
        <pc:grpChg chg="add del">
          <ac:chgData name="Brenda Prato" userId="ce87a98e-a268-41dc-b133-03d7b9aaa814" providerId="ADAL" clId="{BB2245AA-8171-4653-B79B-1FE58C0F2DE9}" dt="2025-04-07T09:37:01.142" v="2544" actId="26606"/>
          <ac:grpSpMkLst>
            <pc:docMk/>
            <pc:sldMk cId="2675289397" sldId="268"/>
            <ac:grpSpMk id="30" creationId="{1A9C303F-3A73-E440-923C-BAAF3176C643}"/>
          </ac:grpSpMkLst>
        </pc:grpChg>
        <pc:grpChg chg="add">
          <ac:chgData name="Brenda Prato" userId="ce87a98e-a268-41dc-b133-03d7b9aaa814" providerId="ADAL" clId="{BB2245AA-8171-4653-B79B-1FE58C0F2DE9}" dt="2025-04-07T09:37:01.157" v="2545" actId="26606"/>
          <ac:grpSpMkLst>
            <pc:docMk/>
            <pc:sldMk cId="2675289397" sldId="268"/>
            <ac:grpSpMk id="56" creationId="{F0CAFDA3-320A-C24D-A7A1-20C1267EC987}"/>
          </ac:grpSpMkLst>
        </pc:grpChg>
        <pc:grpChg chg="del">
          <ac:chgData name="Brenda Prato" userId="ce87a98e-a268-41dc-b133-03d7b9aaa814" providerId="ADAL" clId="{BB2245AA-8171-4653-B79B-1FE58C0F2DE9}" dt="2025-04-07T09:36:32.209" v="2541"/>
          <ac:grpSpMkLst>
            <pc:docMk/>
            <pc:sldMk cId="2675289397" sldId="268"/>
            <ac:grpSpMk id="59" creationId="{5287FC2D-1ABF-F354-0E28-F4435A25A750}"/>
          </ac:grpSpMkLst>
        </pc:grpChg>
        <pc:grpChg chg="add">
          <ac:chgData name="Brenda Prato" userId="ce87a98e-a268-41dc-b133-03d7b9aaa814" providerId="ADAL" clId="{BB2245AA-8171-4653-B79B-1FE58C0F2DE9}" dt="2025-04-07T09:37:01.157" v="2545" actId="26606"/>
          <ac:grpSpMkLst>
            <pc:docMk/>
            <pc:sldMk cId="2675289397" sldId="268"/>
            <ac:grpSpMk id="73" creationId="{E9EEDFCB-2A3D-724C-808B-F598214AFD09}"/>
          </ac:grpSpMkLst>
        </pc:grpChg>
        <pc:grpChg chg="del">
          <ac:chgData name="Brenda Prato" userId="ce87a98e-a268-41dc-b133-03d7b9aaa814" providerId="ADAL" clId="{BB2245AA-8171-4653-B79B-1FE58C0F2DE9}" dt="2025-04-07T09:36:32.209" v="2541"/>
          <ac:grpSpMkLst>
            <pc:docMk/>
            <pc:sldMk cId="2675289397" sldId="268"/>
            <ac:grpSpMk id="78" creationId="{B98396CA-1F06-15E8-95A2-C8FD45417693}"/>
          </ac:grpSpMkLst>
        </pc:grpChg>
        <pc:cxnChg chg="add del">
          <ac:chgData name="Brenda Prato" userId="ce87a98e-a268-41dc-b133-03d7b9aaa814" providerId="ADAL" clId="{BB2245AA-8171-4653-B79B-1FE58C0F2DE9}" dt="2025-04-07T09:37:01.142" v="2544" actId="26606"/>
          <ac:cxnSpMkLst>
            <pc:docMk/>
            <pc:sldMk cId="2675289397" sldId="268"/>
            <ac:cxnSpMk id="24" creationId="{8231D73A-BA91-794F-8C09-4F4B41A6D08B}"/>
          </ac:cxnSpMkLst>
        </pc:cxnChg>
        <pc:cxnChg chg="add del">
          <ac:chgData name="Brenda Prato" userId="ce87a98e-a268-41dc-b133-03d7b9aaa814" providerId="ADAL" clId="{BB2245AA-8171-4653-B79B-1FE58C0F2DE9}" dt="2025-04-07T09:37:01.142" v="2544" actId="26606"/>
          <ac:cxnSpMkLst>
            <pc:docMk/>
            <pc:sldMk cId="2675289397" sldId="268"/>
            <ac:cxnSpMk id="28" creationId="{B1DA2280-4367-9844-92C8-D662486FBCFF}"/>
          </ac:cxnSpMkLst>
        </pc:cxnChg>
        <pc:cxnChg chg="add">
          <ac:chgData name="Brenda Prato" userId="ce87a98e-a268-41dc-b133-03d7b9aaa814" providerId="ADAL" clId="{BB2245AA-8171-4653-B79B-1FE58C0F2DE9}" dt="2025-04-07T09:37:01.157" v="2545" actId="26606"/>
          <ac:cxnSpMkLst>
            <pc:docMk/>
            <pc:sldMk cId="2675289397" sldId="268"/>
            <ac:cxnSpMk id="71" creationId="{8231D73A-BA91-794F-8C09-4F4B41A6D08B}"/>
          </ac:cxnSpMkLst>
        </pc:cxnChg>
        <pc:cxnChg chg="del">
          <ac:chgData name="Brenda Prato" userId="ce87a98e-a268-41dc-b133-03d7b9aaa814" providerId="ADAL" clId="{BB2245AA-8171-4653-B79B-1FE58C0F2DE9}" dt="2025-04-07T09:36:32.209" v="2541"/>
          <ac:cxnSpMkLst>
            <pc:docMk/>
            <pc:sldMk cId="2675289397" sldId="268"/>
            <ac:cxnSpMk id="74" creationId="{CB3AC3FC-6BA2-DEEF-8AD7-7AA3D6E6BFBE}"/>
          </ac:cxnSpMkLst>
        </pc:cxnChg>
        <pc:cxnChg chg="add">
          <ac:chgData name="Brenda Prato" userId="ce87a98e-a268-41dc-b133-03d7b9aaa814" providerId="ADAL" clId="{BB2245AA-8171-4653-B79B-1FE58C0F2DE9}" dt="2025-04-07T09:37:01.157" v="2545" actId="26606"/>
          <ac:cxnSpMkLst>
            <pc:docMk/>
            <pc:sldMk cId="2675289397" sldId="268"/>
            <ac:cxnSpMk id="82" creationId="{8C393749-7AE6-1341-8D2D-3F0369850FF2}"/>
          </ac:cxnSpMkLst>
        </pc:cxnChg>
        <pc:cxnChg chg="del">
          <ac:chgData name="Brenda Prato" userId="ce87a98e-a268-41dc-b133-03d7b9aaa814" providerId="ADAL" clId="{BB2245AA-8171-4653-B79B-1FE58C0F2DE9}" dt="2025-04-07T09:36:32.209" v="2541"/>
          <ac:cxnSpMkLst>
            <pc:docMk/>
            <pc:sldMk cId="2675289397" sldId="268"/>
            <ac:cxnSpMk id="86" creationId="{81C051AB-A574-9E32-FDEB-7FAD2DD2D9E2}"/>
          </ac:cxnSpMkLst>
        </pc:cxnChg>
      </pc:sldChg>
      <pc:sldChg chg="addSp delSp modSp add mod setBg setClrOvrMap delDesignElem">
        <pc:chgData name="Brenda Prato" userId="ce87a98e-a268-41dc-b133-03d7b9aaa814" providerId="ADAL" clId="{BB2245AA-8171-4653-B79B-1FE58C0F2DE9}" dt="2025-04-07T10:27:52.953" v="5428" actId="255"/>
        <pc:sldMkLst>
          <pc:docMk/>
          <pc:sldMk cId="2796943962" sldId="269"/>
        </pc:sldMkLst>
        <pc:spChg chg="mod">
          <ac:chgData name="Brenda Prato" userId="ce87a98e-a268-41dc-b133-03d7b9aaa814" providerId="ADAL" clId="{BB2245AA-8171-4653-B79B-1FE58C0F2DE9}" dt="2025-04-07T10:25:10.913" v="5059" actId="20577"/>
          <ac:spMkLst>
            <pc:docMk/>
            <pc:sldMk cId="2796943962" sldId="269"/>
            <ac:spMk id="2" creationId="{7E56F444-5D05-FFA7-B395-970AA2E1BA79}"/>
          </ac:spMkLst>
        </pc:spChg>
        <pc:spChg chg="mod">
          <ac:chgData name="Brenda Prato" userId="ce87a98e-a268-41dc-b133-03d7b9aaa814" providerId="ADAL" clId="{BB2245AA-8171-4653-B79B-1FE58C0F2DE9}" dt="2025-04-07T10:27:52.953" v="5428" actId="255"/>
          <ac:spMkLst>
            <pc:docMk/>
            <pc:sldMk cId="2796943962" sldId="269"/>
            <ac:spMk id="4" creationId="{E4CB9F39-0386-B71D-5162-ED8A6AF0A0B7}"/>
          </ac:spMkLst>
        </pc:spChg>
        <pc:spChg chg="add">
          <ac:chgData name="Brenda Prato" userId="ce87a98e-a268-41dc-b133-03d7b9aaa814" providerId="ADAL" clId="{BB2245AA-8171-4653-B79B-1FE58C0F2DE9}" dt="2025-04-07T09:57:17.350" v="4302" actId="26606"/>
          <ac:spMkLst>
            <pc:docMk/>
            <pc:sldMk cId="2796943962" sldId="269"/>
            <ac:spMk id="26" creationId="{4EFE82FE-7465-AE46-88DF-34D347E83B84}"/>
          </ac:spMkLst>
        </pc:spChg>
        <pc:spChg chg="del">
          <ac:chgData name="Brenda Prato" userId="ce87a98e-a268-41dc-b133-03d7b9aaa814" providerId="ADAL" clId="{BB2245AA-8171-4653-B79B-1FE58C0F2DE9}" dt="2025-04-07T09:57:10.184" v="4301"/>
          <ac:spMkLst>
            <pc:docMk/>
            <pc:sldMk cId="2796943962" sldId="269"/>
            <ac:spMk id="76" creationId="{775D6AFE-89E9-C9B2-A139-2B445BDF2D74}"/>
          </ac:spMkLst>
        </pc:spChg>
        <pc:grpChg chg="add">
          <ac:chgData name="Brenda Prato" userId="ce87a98e-a268-41dc-b133-03d7b9aaa814" providerId="ADAL" clId="{BB2245AA-8171-4653-B79B-1FE58C0F2DE9}" dt="2025-04-07T09:57:17.350" v="4302" actId="26606"/>
          <ac:grpSpMkLst>
            <pc:docMk/>
            <pc:sldMk cId="2796943962" sldId="269"/>
            <ac:grpSpMk id="9" creationId="{F0CAFDA3-320A-C24D-A7A1-20C1267EC987}"/>
          </ac:grpSpMkLst>
        </pc:grpChg>
        <pc:grpChg chg="add">
          <ac:chgData name="Brenda Prato" userId="ce87a98e-a268-41dc-b133-03d7b9aaa814" providerId="ADAL" clId="{BB2245AA-8171-4653-B79B-1FE58C0F2DE9}" dt="2025-04-07T09:57:17.350" v="4302" actId="26606"/>
          <ac:grpSpMkLst>
            <pc:docMk/>
            <pc:sldMk cId="2796943962" sldId="269"/>
            <ac:grpSpMk id="30" creationId="{1A9C303F-3A73-E440-923C-BAAF3176C643}"/>
          </ac:grpSpMkLst>
        </pc:grpChg>
        <pc:grpChg chg="del">
          <ac:chgData name="Brenda Prato" userId="ce87a98e-a268-41dc-b133-03d7b9aaa814" providerId="ADAL" clId="{BB2245AA-8171-4653-B79B-1FE58C0F2DE9}" dt="2025-04-07T09:57:10.184" v="4301"/>
          <ac:grpSpMkLst>
            <pc:docMk/>
            <pc:sldMk cId="2796943962" sldId="269"/>
            <ac:grpSpMk id="59" creationId="{83D71533-3EB5-327B-1F06-63BF8CE5699D}"/>
          </ac:grpSpMkLst>
        </pc:grpChg>
        <pc:grpChg chg="del">
          <ac:chgData name="Brenda Prato" userId="ce87a98e-a268-41dc-b133-03d7b9aaa814" providerId="ADAL" clId="{BB2245AA-8171-4653-B79B-1FE58C0F2DE9}" dt="2025-04-07T09:57:10.184" v="4301"/>
          <ac:grpSpMkLst>
            <pc:docMk/>
            <pc:sldMk cId="2796943962" sldId="269"/>
            <ac:grpSpMk id="80" creationId="{808560A8-2308-28A6-51A9-B5D03D0D962D}"/>
          </ac:grpSpMkLst>
        </pc:grpChg>
        <pc:cxnChg chg="add">
          <ac:chgData name="Brenda Prato" userId="ce87a98e-a268-41dc-b133-03d7b9aaa814" providerId="ADAL" clId="{BB2245AA-8171-4653-B79B-1FE58C0F2DE9}" dt="2025-04-07T09:57:17.350" v="4302" actId="26606"/>
          <ac:cxnSpMkLst>
            <pc:docMk/>
            <pc:sldMk cId="2796943962" sldId="269"/>
            <ac:cxnSpMk id="24" creationId="{8231D73A-BA91-794F-8C09-4F4B41A6D08B}"/>
          </ac:cxnSpMkLst>
        </pc:cxnChg>
        <pc:cxnChg chg="add">
          <ac:chgData name="Brenda Prato" userId="ce87a98e-a268-41dc-b133-03d7b9aaa814" providerId="ADAL" clId="{BB2245AA-8171-4653-B79B-1FE58C0F2DE9}" dt="2025-04-07T09:57:17.350" v="4302" actId="26606"/>
          <ac:cxnSpMkLst>
            <pc:docMk/>
            <pc:sldMk cId="2796943962" sldId="269"/>
            <ac:cxnSpMk id="28" creationId="{B1DA2280-4367-9844-92C8-D662486FBCFF}"/>
          </ac:cxnSpMkLst>
        </pc:cxnChg>
        <pc:cxnChg chg="del">
          <ac:chgData name="Brenda Prato" userId="ce87a98e-a268-41dc-b133-03d7b9aaa814" providerId="ADAL" clId="{BB2245AA-8171-4653-B79B-1FE58C0F2DE9}" dt="2025-04-07T09:57:10.184" v="4301"/>
          <ac:cxnSpMkLst>
            <pc:docMk/>
            <pc:sldMk cId="2796943962" sldId="269"/>
            <ac:cxnSpMk id="74" creationId="{D79B397A-8181-CE48-30FE-6736AA96416B}"/>
          </ac:cxnSpMkLst>
        </pc:cxnChg>
        <pc:cxnChg chg="del">
          <ac:chgData name="Brenda Prato" userId="ce87a98e-a268-41dc-b133-03d7b9aaa814" providerId="ADAL" clId="{BB2245AA-8171-4653-B79B-1FE58C0F2DE9}" dt="2025-04-07T09:57:10.184" v="4301"/>
          <ac:cxnSpMkLst>
            <pc:docMk/>
            <pc:sldMk cId="2796943962" sldId="269"/>
            <ac:cxnSpMk id="78" creationId="{92662CC3-23BC-7A97-5068-0EFD81F7A97A}"/>
          </ac:cxnSpMkLst>
        </pc:cxnChg>
      </pc:sldChg>
      <pc:sldChg chg="addSp delSp modSp add mod setBg setClrOvrMap delDesignElem">
        <pc:chgData name="Brenda Prato" userId="ce87a98e-a268-41dc-b133-03d7b9aaa814" providerId="ADAL" clId="{BB2245AA-8171-4653-B79B-1FE58C0F2DE9}" dt="2025-04-07T10:38:01.518" v="6843" actId="123"/>
        <pc:sldMkLst>
          <pc:docMk/>
          <pc:sldMk cId="3164408725" sldId="270"/>
        </pc:sldMkLst>
        <pc:spChg chg="mod">
          <ac:chgData name="Brenda Prato" userId="ce87a98e-a268-41dc-b133-03d7b9aaa814" providerId="ADAL" clId="{BB2245AA-8171-4653-B79B-1FE58C0F2DE9}" dt="2025-04-07T10:25:15.442" v="5065" actId="20577"/>
          <ac:spMkLst>
            <pc:docMk/>
            <pc:sldMk cId="3164408725" sldId="270"/>
            <ac:spMk id="2" creationId="{A16F865A-0237-0D09-0800-267081229DA8}"/>
          </ac:spMkLst>
        </pc:spChg>
        <pc:spChg chg="mod">
          <ac:chgData name="Brenda Prato" userId="ce87a98e-a268-41dc-b133-03d7b9aaa814" providerId="ADAL" clId="{BB2245AA-8171-4653-B79B-1FE58C0F2DE9}" dt="2025-04-07T10:38:01.518" v="6843" actId="123"/>
          <ac:spMkLst>
            <pc:docMk/>
            <pc:sldMk cId="3164408725" sldId="270"/>
            <ac:spMk id="4" creationId="{31E93824-8BE9-D6D7-1858-44645071AF16}"/>
          </ac:spMkLst>
        </pc:spChg>
        <pc:spChg chg="add">
          <ac:chgData name="Brenda Prato" userId="ce87a98e-a268-41dc-b133-03d7b9aaa814" providerId="ADAL" clId="{BB2245AA-8171-4653-B79B-1FE58C0F2DE9}" dt="2025-04-07T09:57:23.477" v="4303" actId="26606"/>
          <ac:spMkLst>
            <pc:docMk/>
            <pc:sldMk cId="3164408725" sldId="270"/>
            <ac:spMk id="26" creationId="{4EFE82FE-7465-AE46-88DF-34D347E83B84}"/>
          </ac:spMkLst>
        </pc:spChg>
        <pc:spChg chg="del">
          <ac:chgData name="Brenda Prato" userId="ce87a98e-a268-41dc-b133-03d7b9aaa814" providerId="ADAL" clId="{BB2245AA-8171-4653-B79B-1FE58C0F2DE9}" dt="2025-04-07T09:57:10.184" v="4301"/>
          <ac:spMkLst>
            <pc:docMk/>
            <pc:sldMk cId="3164408725" sldId="270"/>
            <ac:spMk id="72" creationId="{B1ED978E-556F-50D3-1611-4AE9FF0482A0}"/>
          </ac:spMkLst>
        </pc:spChg>
        <pc:grpChg chg="add">
          <ac:chgData name="Brenda Prato" userId="ce87a98e-a268-41dc-b133-03d7b9aaa814" providerId="ADAL" clId="{BB2245AA-8171-4653-B79B-1FE58C0F2DE9}" dt="2025-04-07T09:57:23.477" v="4303" actId="26606"/>
          <ac:grpSpMkLst>
            <pc:docMk/>
            <pc:sldMk cId="3164408725" sldId="270"/>
            <ac:grpSpMk id="9" creationId="{F0CAFDA3-320A-C24D-A7A1-20C1267EC987}"/>
          </ac:grpSpMkLst>
        </pc:grpChg>
        <pc:grpChg chg="add">
          <ac:chgData name="Brenda Prato" userId="ce87a98e-a268-41dc-b133-03d7b9aaa814" providerId="ADAL" clId="{BB2245AA-8171-4653-B79B-1FE58C0F2DE9}" dt="2025-04-07T09:57:23.477" v="4303" actId="26606"/>
          <ac:grpSpMkLst>
            <pc:docMk/>
            <pc:sldMk cId="3164408725" sldId="270"/>
            <ac:grpSpMk id="28" creationId="{E9EEDFCB-2A3D-724C-808B-F598214AFD09}"/>
          </ac:grpSpMkLst>
        </pc:grpChg>
        <pc:grpChg chg="del">
          <ac:chgData name="Brenda Prato" userId="ce87a98e-a268-41dc-b133-03d7b9aaa814" providerId="ADAL" clId="{BB2245AA-8171-4653-B79B-1FE58C0F2DE9}" dt="2025-04-07T09:57:10.184" v="4301"/>
          <ac:grpSpMkLst>
            <pc:docMk/>
            <pc:sldMk cId="3164408725" sldId="270"/>
            <ac:grpSpMk id="56" creationId="{514935A8-AB1B-BFBE-E805-0C92BF9D422A}"/>
          </ac:grpSpMkLst>
        </pc:grpChg>
        <pc:grpChg chg="del">
          <ac:chgData name="Brenda Prato" userId="ce87a98e-a268-41dc-b133-03d7b9aaa814" providerId="ADAL" clId="{BB2245AA-8171-4653-B79B-1FE58C0F2DE9}" dt="2025-04-07T09:57:10.184" v="4301"/>
          <ac:grpSpMkLst>
            <pc:docMk/>
            <pc:sldMk cId="3164408725" sldId="270"/>
            <ac:grpSpMk id="73" creationId="{C9496BB8-2D3A-5B1E-1C47-876B60F8DF5D}"/>
          </ac:grpSpMkLst>
        </pc:grpChg>
        <pc:cxnChg chg="add">
          <ac:chgData name="Brenda Prato" userId="ce87a98e-a268-41dc-b133-03d7b9aaa814" providerId="ADAL" clId="{BB2245AA-8171-4653-B79B-1FE58C0F2DE9}" dt="2025-04-07T09:57:23.477" v="4303" actId="26606"/>
          <ac:cxnSpMkLst>
            <pc:docMk/>
            <pc:sldMk cId="3164408725" sldId="270"/>
            <ac:cxnSpMk id="24" creationId="{8231D73A-BA91-794F-8C09-4F4B41A6D08B}"/>
          </ac:cxnSpMkLst>
        </pc:cxnChg>
        <pc:cxnChg chg="add">
          <ac:chgData name="Brenda Prato" userId="ce87a98e-a268-41dc-b133-03d7b9aaa814" providerId="ADAL" clId="{BB2245AA-8171-4653-B79B-1FE58C0F2DE9}" dt="2025-04-07T09:57:23.477" v="4303" actId="26606"/>
          <ac:cxnSpMkLst>
            <pc:docMk/>
            <pc:sldMk cId="3164408725" sldId="270"/>
            <ac:cxnSpMk id="36" creationId="{8C393749-7AE6-1341-8D2D-3F0369850FF2}"/>
          </ac:cxnSpMkLst>
        </pc:cxnChg>
        <pc:cxnChg chg="del">
          <ac:chgData name="Brenda Prato" userId="ce87a98e-a268-41dc-b133-03d7b9aaa814" providerId="ADAL" clId="{BB2245AA-8171-4653-B79B-1FE58C0F2DE9}" dt="2025-04-07T09:57:10.184" v="4301"/>
          <ac:cxnSpMkLst>
            <pc:docMk/>
            <pc:sldMk cId="3164408725" sldId="270"/>
            <ac:cxnSpMk id="71" creationId="{F42F6E9D-5CD2-F6A5-13FC-B1DF1A0E5D27}"/>
          </ac:cxnSpMkLst>
        </pc:cxnChg>
        <pc:cxnChg chg="del">
          <ac:chgData name="Brenda Prato" userId="ce87a98e-a268-41dc-b133-03d7b9aaa814" providerId="ADAL" clId="{BB2245AA-8171-4653-B79B-1FE58C0F2DE9}" dt="2025-04-07T09:57:10.184" v="4301"/>
          <ac:cxnSpMkLst>
            <pc:docMk/>
            <pc:sldMk cId="3164408725" sldId="270"/>
            <ac:cxnSpMk id="82" creationId="{50584AFC-DBA5-95B3-4543-53E03320C96F}"/>
          </ac:cxnSpMkLst>
        </pc:cxnChg>
      </pc:sldChg>
      <pc:sldChg chg="addSp delSp modSp add mod setBg setClrOvrMap">
        <pc:chgData name="Brenda Prato" userId="ce87a98e-a268-41dc-b133-03d7b9aaa814" providerId="ADAL" clId="{BB2245AA-8171-4653-B79B-1FE58C0F2DE9}" dt="2025-04-07T10:45:06.756" v="6886" actId="26606"/>
        <pc:sldMkLst>
          <pc:docMk/>
          <pc:sldMk cId="3386573471" sldId="271"/>
        </pc:sldMkLst>
        <pc:spChg chg="mod">
          <ac:chgData name="Brenda Prato" userId="ce87a98e-a268-41dc-b133-03d7b9aaa814" providerId="ADAL" clId="{BB2245AA-8171-4653-B79B-1FE58C0F2DE9}" dt="2025-04-07T10:45:06.756" v="6886" actId="26606"/>
          <ac:spMkLst>
            <pc:docMk/>
            <pc:sldMk cId="3386573471" sldId="271"/>
            <ac:spMk id="2" creationId="{17B74179-91F1-588E-010E-305B515EDBAB}"/>
          </ac:spMkLst>
        </pc:spChg>
        <pc:spChg chg="mod">
          <ac:chgData name="Brenda Prato" userId="ce87a98e-a268-41dc-b133-03d7b9aaa814" providerId="ADAL" clId="{BB2245AA-8171-4653-B79B-1FE58C0F2DE9}" dt="2025-04-07T10:45:06.756" v="6886" actId="26606"/>
          <ac:spMkLst>
            <pc:docMk/>
            <pc:sldMk cId="3386573471" sldId="271"/>
            <ac:spMk id="4" creationId="{A5D78292-F89B-905D-6F1B-5E9F66A54FF9}"/>
          </ac:spMkLst>
        </pc:spChg>
        <pc:spChg chg="add del">
          <ac:chgData name="Brenda Prato" userId="ce87a98e-a268-41dc-b133-03d7b9aaa814" providerId="ADAL" clId="{BB2245AA-8171-4653-B79B-1FE58C0F2DE9}" dt="2025-04-07T10:45:06.756" v="6886" actId="26606"/>
          <ac:spMkLst>
            <pc:docMk/>
            <pc:sldMk cId="3386573471" sldId="271"/>
            <ac:spMk id="26" creationId="{50DDCE7C-6B4E-1D43-B9F9-31EAAAD0BA59}"/>
          </ac:spMkLst>
        </pc:spChg>
        <pc:spChg chg="add del">
          <ac:chgData name="Brenda Prato" userId="ce87a98e-a268-41dc-b133-03d7b9aaa814" providerId="ADAL" clId="{BB2245AA-8171-4653-B79B-1FE58C0F2DE9}" dt="2025-04-07T10:45:06.756" v="6886" actId="26606"/>
          <ac:spMkLst>
            <pc:docMk/>
            <pc:sldMk cId="3386573471" sldId="271"/>
            <ac:spMk id="60" creationId="{C7F2E4D6-EF46-1C43-8F3E-3620C3C83F36}"/>
          </ac:spMkLst>
        </pc:spChg>
        <pc:grpChg chg="add del">
          <ac:chgData name="Brenda Prato" userId="ce87a98e-a268-41dc-b133-03d7b9aaa814" providerId="ADAL" clId="{BB2245AA-8171-4653-B79B-1FE58C0F2DE9}" dt="2025-04-07T10:45:06.756" v="6886" actId="26606"/>
          <ac:grpSpMkLst>
            <pc:docMk/>
            <pc:sldMk cId="3386573471" sldId="271"/>
            <ac:grpSpMk id="9" creationId="{6624139C-2BAD-57C2-A71D-7B1068CEFCCA}"/>
          </ac:grpSpMkLst>
        </pc:grpChg>
        <pc:grpChg chg="add del">
          <ac:chgData name="Brenda Prato" userId="ce87a98e-a268-41dc-b133-03d7b9aaa814" providerId="ADAL" clId="{BB2245AA-8171-4653-B79B-1FE58C0F2DE9}" dt="2025-04-07T10:45:06.756" v="6886" actId="26606"/>
          <ac:grpSpMkLst>
            <pc:docMk/>
            <pc:sldMk cId="3386573471" sldId="271"/>
            <ac:grpSpMk id="28" creationId="{DA2C79D1-816B-9D63-F710-4328B389B40D}"/>
          </ac:grpSpMkLst>
        </pc:grpChg>
        <pc:grpChg chg="add del">
          <ac:chgData name="Brenda Prato" userId="ce87a98e-a268-41dc-b133-03d7b9aaa814" providerId="ADAL" clId="{BB2245AA-8171-4653-B79B-1FE58C0F2DE9}" dt="2025-04-07T10:45:06.756" v="6886" actId="26606"/>
          <ac:grpSpMkLst>
            <pc:docMk/>
            <pc:sldMk cId="3386573471" sldId="271"/>
            <ac:grpSpMk id="43" creationId="{F0CAFDA3-320A-C24D-A7A1-20C1267EC987}"/>
          </ac:grpSpMkLst>
        </pc:grpChg>
        <pc:grpChg chg="add del">
          <ac:chgData name="Brenda Prato" userId="ce87a98e-a268-41dc-b133-03d7b9aaa814" providerId="ADAL" clId="{BB2245AA-8171-4653-B79B-1FE58C0F2DE9}" dt="2025-04-07T10:45:06.756" v="6886" actId="26606"/>
          <ac:grpSpMkLst>
            <pc:docMk/>
            <pc:sldMk cId="3386573471" sldId="271"/>
            <ac:grpSpMk id="62" creationId="{97620302-BEE8-1447-8324-5F4178AA169B}"/>
          </ac:grpSpMkLst>
        </pc:grpChg>
        <pc:picChg chg="add del">
          <ac:chgData name="Brenda Prato" userId="ce87a98e-a268-41dc-b133-03d7b9aaa814" providerId="ADAL" clId="{BB2245AA-8171-4653-B79B-1FE58C0F2DE9}" dt="2025-04-07T10:45:06.756" v="6886" actId="26606"/>
          <ac:picMkLst>
            <pc:docMk/>
            <pc:sldMk cId="3386573471" sldId="271"/>
            <ac:picMk id="40" creationId="{E27D0327-AC89-DC0C-30E3-58FE18A5FD60}"/>
          </ac:picMkLst>
        </pc:picChg>
        <pc:cxnChg chg="add del">
          <ac:chgData name="Brenda Prato" userId="ce87a98e-a268-41dc-b133-03d7b9aaa814" providerId="ADAL" clId="{BB2245AA-8171-4653-B79B-1FE58C0F2DE9}" dt="2025-04-07T10:45:06.756" v="6886" actId="26606"/>
          <ac:cxnSpMkLst>
            <pc:docMk/>
            <pc:sldMk cId="3386573471" sldId="271"/>
            <ac:cxnSpMk id="58" creationId="{8231D73A-BA91-794F-8C09-4F4B41A6D08B}"/>
          </ac:cxnSpMkLst>
        </pc:cxnChg>
      </pc:sldChg>
      <pc:sldChg chg="addSp delSp modSp new mod">
        <pc:chgData name="Brenda Prato" userId="ce87a98e-a268-41dc-b133-03d7b9aaa814" providerId="ADAL" clId="{BB2245AA-8171-4653-B79B-1FE58C0F2DE9}" dt="2025-04-07T13:03:05.659" v="9556"/>
        <pc:sldMkLst>
          <pc:docMk/>
          <pc:sldMk cId="3441817034" sldId="272"/>
        </pc:sldMkLst>
        <pc:spChg chg="mod">
          <ac:chgData name="Brenda Prato" userId="ce87a98e-a268-41dc-b133-03d7b9aaa814" providerId="ADAL" clId="{BB2245AA-8171-4653-B79B-1FE58C0F2DE9}" dt="2025-04-07T12:20:14.591" v="7144" actId="14100"/>
          <ac:spMkLst>
            <pc:docMk/>
            <pc:sldMk cId="3441817034" sldId="272"/>
            <ac:spMk id="2" creationId="{ADA0909E-E8B7-2813-DF3C-88B10A8706AA}"/>
          </ac:spMkLst>
        </pc:spChg>
        <pc:spChg chg="del mod">
          <ac:chgData name="Brenda Prato" userId="ce87a98e-a268-41dc-b133-03d7b9aaa814" providerId="ADAL" clId="{BB2245AA-8171-4653-B79B-1FE58C0F2DE9}" dt="2025-04-07T12:35:49.652" v="7733" actId="478"/>
          <ac:spMkLst>
            <pc:docMk/>
            <pc:sldMk cId="3441817034" sldId="272"/>
            <ac:spMk id="3" creationId="{47DD2E64-0442-2CB0-51BD-60F3FA5B3EDB}"/>
          </ac:spMkLst>
        </pc:spChg>
        <pc:spChg chg="del mod">
          <ac:chgData name="Brenda Prato" userId="ce87a98e-a268-41dc-b133-03d7b9aaa814" providerId="ADAL" clId="{BB2245AA-8171-4653-B79B-1FE58C0F2DE9}" dt="2025-04-07T12:35:52.685" v="7735" actId="478"/>
          <ac:spMkLst>
            <pc:docMk/>
            <pc:sldMk cId="3441817034" sldId="272"/>
            <ac:spMk id="4" creationId="{0A4DE680-4F22-D5CA-5C47-2F5C03B8B864}"/>
          </ac:spMkLst>
        </pc:spChg>
        <pc:spChg chg="del mod">
          <ac:chgData name="Brenda Prato" userId="ce87a98e-a268-41dc-b133-03d7b9aaa814" providerId="ADAL" clId="{BB2245AA-8171-4653-B79B-1FE58C0F2DE9}" dt="2025-04-07T12:35:37.785" v="7728" actId="478"/>
          <ac:spMkLst>
            <pc:docMk/>
            <pc:sldMk cId="3441817034" sldId="272"/>
            <ac:spMk id="5" creationId="{6D5D7813-E70C-B979-3CA8-0837BAFD936F}"/>
          </ac:spMkLst>
        </pc:spChg>
        <pc:spChg chg="add del mod">
          <ac:chgData name="Brenda Prato" userId="ce87a98e-a268-41dc-b133-03d7b9aaa814" providerId="ADAL" clId="{BB2245AA-8171-4653-B79B-1FE58C0F2DE9}" dt="2025-04-07T12:35:42.288" v="7730" actId="478"/>
          <ac:spMkLst>
            <pc:docMk/>
            <pc:sldMk cId="3441817034" sldId="272"/>
            <ac:spMk id="6" creationId="{628EF25D-72BA-F3D9-A51F-656AAC198E17}"/>
          </ac:spMkLst>
        </pc:spChg>
        <pc:spChg chg="add mod">
          <ac:chgData name="Brenda Prato" userId="ce87a98e-a268-41dc-b133-03d7b9aaa814" providerId="ADAL" clId="{BB2245AA-8171-4653-B79B-1FE58C0F2DE9}" dt="2025-04-07T12:22:24.729" v="7178"/>
          <ac:spMkLst>
            <pc:docMk/>
            <pc:sldMk cId="3441817034" sldId="272"/>
            <ac:spMk id="7" creationId="{02E61B21-04BD-4689-ACA1-4C94B67DAC3A}"/>
          </ac:spMkLst>
        </pc:spChg>
        <pc:spChg chg="add del mod">
          <ac:chgData name="Brenda Prato" userId="ce87a98e-a268-41dc-b133-03d7b9aaa814" providerId="ADAL" clId="{BB2245AA-8171-4653-B79B-1FE58C0F2DE9}" dt="2025-04-07T12:35:59.600" v="7737" actId="478"/>
          <ac:spMkLst>
            <pc:docMk/>
            <pc:sldMk cId="3441817034" sldId="272"/>
            <ac:spMk id="8" creationId="{59AB0777-729E-2AD3-A16F-F78FC38C3730}"/>
          </ac:spMkLst>
        </pc:spChg>
        <pc:spChg chg="add del mod">
          <ac:chgData name="Brenda Prato" userId="ce87a98e-a268-41dc-b133-03d7b9aaa814" providerId="ADAL" clId="{BB2245AA-8171-4653-B79B-1FE58C0F2DE9}" dt="2025-04-07T12:36:10.043" v="7741" actId="478"/>
          <ac:spMkLst>
            <pc:docMk/>
            <pc:sldMk cId="3441817034" sldId="272"/>
            <ac:spMk id="9" creationId="{1FE16F00-4BB1-9C61-F0D0-216954805ADA}"/>
          </ac:spMkLst>
        </pc:spChg>
        <pc:spChg chg="add del mod">
          <ac:chgData name="Brenda Prato" userId="ce87a98e-a268-41dc-b133-03d7b9aaa814" providerId="ADAL" clId="{BB2245AA-8171-4653-B79B-1FE58C0F2DE9}" dt="2025-04-07T12:35:40.340" v="7729" actId="478"/>
          <ac:spMkLst>
            <pc:docMk/>
            <pc:sldMk cId="3441817034" sldId="272"/>
            <ac:spMk id="13" creationId="{3FED9CE2-AB9F-F09C-AE42-56F2600E59AB}"/>
          </ac:spMkLst>
        </pc:spChg>
        <pc:spChg chg="add del mod">
          <ac:chgData name="Brenda Prato" userId="ce87a98e-a268-41dc-b133-03d7b9aaa814" providerId="ADAL" clId="{BB2245AA-8171-4653-B79B-1FE58C0F2DE9}" dt="2025-04-07T12:35:44.814" v="7731" actId="478"/>
          <ac:spMkLst>
            <pc:docMk/>
            <pc:sldMk cId="3441817034" sldId="272"/>
            <ac:spMk id="15" creationId="{B837ED73-C3D9-49E6-F610-06691465513F}"/>
          </ac:spMkLst>
        </pc:spChg>
        <pc:spChg chg="add del mod">
          <ac:chgData name="Brenda Prato" userId="ce87a98e-a268-41dc-b133-03d7b9aaa814" providerId="ADAL" clId="{BB2245AA-8171-4653-B79B-1FE58C0F2DE9}" dt="2025-04-07T12:35:51.152" v="7734" actId="478"/>
          <ac:spMkLst>
            <pc:docMk/>
            <pc:sldMk cId="3441817034" sldId="272"/>
            <ac:spMk id="17" creationId="{3AAE29BA-8AB1-E8CA-1019-4930520D6F26}"/>
          </ac:spMkLst>
        </pc:spChg>
        <pc:spChg chg="add del mod">
          <ac:chgData name="Brenda Prato" userId="ce87a98e-a268-41dc-b133-03d7b9aaa814" providerId="ADAL" clId="{BB2245AA-8171-4653-B79B-1FE58C0F2DE9}" dt="2025-04-07T12:35:54.413" v="7736" actId="478"/>
          <ac:spMkLst>
            <pc:docMk/>
            <pc:sldMk cId="3441817034" sldId="272"/>
            <ac:spMk id="19" creationId="{C7F5AFDA-7286-D9F3-A0A0-FA717C380B34}"/>
          </ac:spMkLst>
        </pc:spChg>
        <pc:spChg chg="add mod">
          <ac:chgData name="Brenda Prato" userId="ce87a98e-a268-41dc-b133-03d7b9aaa814" providerId="ADAL" clId="{BB2245AA-8171-4653-B79B-1FE58C0F2DE9}" dt="2025-04-07T12:52:50.209" v="8819" actId="1076"/>
          <ac:spMkLst>
            <pc:docMk/>
            <pc:sldMk cId="3441817034" sldId="272"/>
            <ac:spMk id="21" creationId="{AF5F0AB0-3CDF-BF85-550E-9ED6D84FB5D4}"/>
          </ac:spMkLst>
        </pc:spChg>
        <pc:graphicFrameChg chg="add del mod modGraphic">
          <ac:chgData name="Brenda Prato" userId="ce87a98e-a268-41dc-b133-03d7b9aaa814" providerId="ADAL" clId="{BB2245AA-8171-4653-B79B-1FE58C0F2DE9}" dt="2025-04-07T12:36:13.896" v="7742" actId="21"/>
          <ac:graphicFrameMkLst>
            <pc:docMk/>
            <pc:sldMk cId="3441817034" sldId="272"/>
            <ac:graphicFrameMk id="10" creationId="{9DB43777-9C5F-3AF6-60D4-48CF097742F8}"/>
          </ac:graphicFrameMkLst>
        </pc:graphicFrameChg>
        <pc:graphicFrameChg chg="add del">
          <ac:chgData name="Brenda Prato" userId="ce87a98e-a268-41dc-b133-03d7b9aaa814" providerId="ADAL" clId="{BB2245AA-8171-4653-B79B-1FE58C0F2DE9}" dt="2025-04-07T12:31:39.247" v="7664" actId="26606"/>
          <ac:graphicFrameMkLst>
            <pc:docMk/>
            <pc:sldMk cId="3441817034" sldId="272"/>
            <ac:graphicFrameMk id="11" creationId="{2CC23400-B10E-B155-D187-4124E120E8CF}"/>
          </ac:graphicFrameMkLst>
        </pc:graphicFrameChg>
        <pc:graphicFrameChg chg="add mod modGraphic">
          <ac:chgData name="Brenda Prato" userId="ce87a98e-a268-41dc-b133-03d7b9aaa814" providerId="ADAL" clId="{BB2245AA-8171-4653-B79B-1FE58C0F2DE9}" dt="2025-04-07T13:03:05.659" v="9556"/>
          <ac:graphicFrameMkLst>
            <pc:docMk/>
            <pc:sldMk cId="3441817034" sldId="272"/>
            <ac:graphicFrameMk id="20" creationId="{9DB43777-9C5F-3AF6-60D4-48CF097742F8}"/>
          </ac:graphicFrameMkLst>
        </pc:graphicFrameChg>
      </pc:sldChg>
      <pc:sldChg chg="addSp delSp modSp add mod">
        <pc:chgData name="Brenda Prato" userId="ce87a98e-a268-41dc-b133-03d7b9aaa814" providerId="ADAL" clId="{BB2245AA-8171-4653-B79B-1FE58C0F2DE9}" dt="2025-04-07T13:04:32.276" v="9591" actId="113"/>
        <pc:sldMkLst>
          <pc:docMk/>
          <pc:sldMk cId="896491272" sldId="273"/>
        </pc:sldMkLst>
        <pc:spChg chg="mod">
          <ac:chgData name="Brenda Prato" userId="ce87a98e-a268-41dc-b133-03d7b9aaa814" providerId="ADAL" clId="{BB2245AA-8171-4653-B79B-1FE58C0F2DE9}" dt="2025-04-07T12:59:53.675" v="9530" actId="20577"/>
          <ac:spMkLst>
            <pc:docMk/>
            <pc:sldMk cId="896491272" sldId="273"/>
            <ac:spMk id="21" creationId="{13C1B203-2461-274D-0E8F-56FF65B3B9B6}"/>
          </ac:spMkLst>
        </pc:spChg>
        <pc:graphicFrameChg chg="add del mod">
          <ac:chgData name="Brenda Prato" userId="ce87a98e-a268-41dc-b133-03d7b9aaa814" providerId="ADAL" clId="{BB2245AA-8171-4653-B79B-1FE58C0F2DE9}" dt="2025-04-07T13:03:34.656" v="9578" actId="478"/>
          <ac:graphicFrameMkLst>
            <pc:docMk/>
            <pc:sldMk cId="896491272" sldId="273"/>
            <ac:graphicFrameMk id="3" creationId="{598A8A6F-5A8B-D38C-7F5D-1B27064798D6}"/>
          </ac:graphicFrameMkLst>
        </pc:graphicFrameChg>
        <pc:graphicFrameChg chg="mod modGraphic">
          <ac:chgData name="Brenda Prato" userId="ce87a98e-a268-41dc-b133-03d7b9aaa814" providerId="ADAL" clId="{BB2245AA-8171-4653-B79B-1FE58C0F2DE9}" dt="2025-04-07T13:04:32.276" v="9591" actId="113"/>
          <ac:graphicFrameMkLst>
            <pc:docMk/>
            <pc:sldMk cId="896491272" sldId="273"/>
            <ac:graphicFrameMk id="20" creationId="{0B1E28B6-A6D3-273D-BAC1-4044258617E0}"/>
          </ac:graphicFrameMkLst>
        </pc:graphicFrameChg>
      </pc:sldChg>
      <pc:sldChg chg="addSp delSp modSp add mod">
        <pc:chgData name="Brenda Prato" userId="ce87a98e-a268-41dc-b133-03d7b9aaa814" providerId="ADAL" clId="{BB2245AA-8171-4653-B79B-1FE58C0F2DE9}" dt="2025-04-07T13:11:11.149" v="10550" actId="113"/>
        <pc:sldMkLst>
          <pc:docMk/>
          <pc:sldMk cId="3783911304" sldId="274"/>
        </pc:sldMkLst>
        <pc:spChg chg="add mod">
          <ac:chgData name="Brenda Prato" userId="ce87a98e-a268-41dc-b133-03d7b9aaa814" providerId="ADAL" clId="{BB2245AA-8171-4653-B79B-1FE58C0F2DE9}" dt="2025-04-07T13:11:11.149" v="10550" actId="113"/>
          <ac:spMkLst>
            <pc:docMk/>
            <pc:sldMk cId="3783911304" sldId="274"/>
            <ac:spMk id="3" creationId="{40091ADF-A162-D041-530A-DC62CB785999}"/>
          </ac:spMkLst>
        </pc:spChg>
        <pc:spChg chg="del">
          <ac:chgData name="Brenda Prato" userId="ce87a98e-a268-41dc-b133-03d7b9aaa814" providerId="ADAL" clId="{BB2245AA-8171-4653-B79B-1FE58C0F2DE9}" dt="2025-04-07T13:00:51.200" v="9533" actId="478"/>
          <ac:spMkLst>
            <pc:docMk/>
            <pc:sldMk cId="3783911304" sldId="274"/>
            <ac:spMk id="21" creationId="{9762D466-7531-43FD-576E-700DC847027B}"/>
          </ac:spMkLst>
        </pc:spChg>
        <pc:graphicFrameChg chg="del">
          <ac:chgData name="Brenda Prato" userId="ce87a98e-a268-41dc-b133-03d7b9aaa814" providerId="ADAL" clId="{BB2245AA-8171-4653-B79B-1FE58C0F2DE9}" dt="2025-04-07T13:00:39.793" v="9532" actId="478"/>
          <ac:graphicFrameMkLst>
            <pc:docMk/>
            <pc:sldMk cId="3783911304" sldId="274"/>
            <ac:graphicFrameMk id="20" creationId="{F4D3BEC1-239B-3312-00C4-2BC5A3386F99}"/>
          </ac:graphicFrameMkLst>
        </pc:graphicFrameChg>
      </pc:sldChg>
      <pc:sldChg chg="addSp modSp add mod setBg setClrOvrMap">
        <pc:chgData name="Brenda Prato" userId="ce87a98e-a268-41dc-b133-03d7b9aaa814" providerId="ADAL" clId="{BB2245AA-8171-4653-B79B-1FE58C0F2DE9}" dt="2025-04-07T14:08:12.886" v="16052" actId="123"/>
        <pc:sldMkLst>
          <pc:docMk/>
          <pc:sldMk cId="1370925414" sldId="275"/>
        </pc:sldMkLst>
        <pc:spChg chg="mod">
          <ac:chgData name="Brenda Prato" userId="ce87a98e-a268-41dc-b133-03d7b9aaa814" providerId="ADAL" clId="{BB2245AA-8171-4653-B79B-1FE58C0F2DE9}" dt="2025-04-07T14:08:10.027" v="16051" actId="26606"/>
          <ac:spMkLst>
            <pc:docMk/>
            <pc:sldMk cId="1370925414" sldId="275"/>
            <ac:spMk id="2" creationId="{857B1CED-7C23-0A48-E419-00368912694A}"/>
          </ac:spMkLst>
        </pc:spChg>
        <pc:spChg chg="mod">
          <ac:chgData name="Brenda Prato" userId="ce87a98e-a268-41dc-b133-03d7b9aaa814" providerId="ADAL" clId="{BB2245AA-8171-4653-B79B-1FE58C0F2DE9}" dt="2025-04-07T14:08:12.886" v="16052" actId="123"/>
          <ac:spMkLst>
            <pc:docMk/>
            <pc:sldMk cId="1370925414" sldId="275"/>
            <ac:spMk id="3" creationId="{C7AF6BD7-4A8F-28FC-19A1-7595AA27D97C}"/>
          </ac:spMkLst>
        </pc:spChg>
        <pc:spChg chg="add">
          <ac:chgData name="Brenda Prato" userId="ce87a98e-a268-41dc-b133-03d7b9aaa814" providerId="ADAL" clId="{BB2245AA-8171-4653-B79B-1FE58C0F2DE9}" dt="2025-04-07T14:08:10.027" v="16051" actId="26606"/>
          <ac:spMkLst>
            <pc:docMk/>
            <pc:sldMk cId="1370925414" sldId="275"/>
            <ac:spMk id="25" creationId="{4EFE82FE-7465-AE46-88DF-34D347E83B84}"/>
          </ac:spMkLst>
        </pc:spChg>
        <pc:grpChg chg="add">
          <ac:chgData name="Brenda Prato" userId="ce87a98e-a268-41dc-b133-03d7b9aaa814" providerId="ADAL" clId="{BB2245AA-8171-4653-B79B-1FE58C0F2DE9}" dt="2025-04-07T14:08:10.027" v="16051" actId="26606"/>
          <ac:grpSpMkLst>
            <pc:docMk/>
            <pc:sldMk cId="1370925414" sldId="275"/>
            <ac:grpSpMk id="8" creationId="{F0CAFDA3-320A-C24D-A7A1-20C1267EC987}"/>
          </ac:grpSpMkLst>
        </pc:grpChg>
        <pc:grpChg chg="add">
          <ac:chgData name="Brenda Prato" userId="ce87a98e-a268-41dc-b133-03d7b9aaa814" providerId="ADAL" clId="{BB2245AA-8171-4653-B79B-1FE58C0F2DE9}" dt="2025-04-07T14:08:10.027" v="16051" actId="26606"/>
          <ac:grpSpMkLst>
            <pc:docMk/>
            <pc:sldMk cId="1370925414" sldId="275"/>
            <ac:grpSpMk id="29" creationId="{E9EEDFCB-2A3D-724C-808B-F598214AFD09}"/>
          </ac:grpSpMkLst>
        </pc:grpChg>
        <pc:cxnChg chg="add">
          <ac:chgData name="Brenda Prato" userId="ce87a98e-a268-41dc-b133-03d7b9aaa814" providerId="ADAL" clId="{BB2245AA-8171-4653-B79B-1FE58C0F2DE9}" dt="2025-04-07T14:08:10.027" v="16051" actId="26606"/>
          <ac:cxnSpMkLst>
            <pc:docMk/>
            <pc:sldMk cId="1370925414" sldId="275"/>
            <ac:cxnSpMk id="23" creationId="{8231D73A-BA91-794F-8C09-4F4B41A6D08B}"/>
          </ac:cxnSpMkLst>
        </pc:cxnChg>
        <pc:cxnChg chg="add">
          <ac:chgData name="Brenda Prato" userId="ce87a98e-a268-41dc-b133-03d7b9aaa814" providerId="ADAL" clId="{BB2245AA-8171-4653-B79B-1FE58C0F2DE9}" dt="2025-04-07T14:08:10.027" v="16051" actId="26606"/>
          <ac:cxnSpMkLst>
            <pc:docMk/>
            <pc:sldMk cId="1370925414" sldId="275"/>
            <ac:cxnSpMk id="27" creationId="{F8927D2C-C486-F740-897D-704CD65E9893}"/>
          </ac:cxnSpMkLst>
        </pc:cxnChg>
      </pc:sldChg>
      <pc:sldChg chg="addSp modSp add mod setBg setClrOvrMap">
        <pc:chgData name="Brenda Prato" userId="ce87a98e-a268-41dc-b133-03d7b9aaa814" providerId="ADAL" clId="{BB2245AA-8171-4653-B79B-1FE58C0F2DE9}" dt="2025-04-07T14:07:52.985" v="16050" actId="123"/>
        <pc:sldMkLst>
          <pc:docMk/>
          <pc:sldMk cId="1924123376" sldId="276"/>
        </pc:sldMkLst>
        <pc:spChg chg="mod">
          <ac:chgData name="Brenda Prato" userId="ce87a98e-a268-41dc-b133-03d7b9aaa814" providerId="ADAL" clId="{BB2245AA-8171-4653-B79B-1FE58C0F2DE9}" dt="2025-04-07T14:07:49.578" v="16049" actId="26606"/>
          <ac:spMkLst>
            <pc:docMk/>
            <pc:sldMk cId="1924123376" sldId="276"/>
            <ac:spMk id="2" creationId="{A1355231-B2FF-BAF8-4105-8C0AF0306119}"/>
          </ac:spMkLst>
        </pc:spChg>
        <pc:spChg chg="mod">
          <ac:chgData name="Brenda Prato" userId="ce87a98e-a268-41dc-b133-03d7b9aaa814" providerId="ADAL" clId="{BB2245AA-8171-4653-B79B-1FE58C0F2DE9}" dt="2025-04-07T14:07:52.985" v="16050" actId="123"/>
          <ac:spMkLst>
            <pc:docMk/>
            <pc:sldMk cId="1924123376" sldId="276"/>
            <ac:spMk id="3" creationId="{599A4976-0D74-62E6-1D3E-9AEDDB2B13AC}"/>
          </ac:spMkLst>
        </pc:spChg>
        <pc:spChg chg="add">
          <ac:chgData name="Brenda Prato" userId="ce87a98e-a268-41dc-b133-03d7b9aaa814" providerId="ADAL" clId="{BB2245AA-8171-4653-B79B-1FE58C0F2DE9}" dt="2025-04-07T14:07:49.578" v="16049" actId="26606"/>
          <ac:spMkLst>
            <pc:docMk/>
            <pc:sldMk cId="1924123376" sldId="276"/>
            <ac:spMk id="25" creationId="{4EFE82FE-7465-AE46-88DF-34D347E83B84}"/>
          </ac:spMkLst>
        </pc:spChg>
        <pc:grpChg chg="add">
          <ac:chgData name="Brenda Prato" userId="ce87a98e-a268-41dc-b133-03d7b9aaa814" providerId="ADAL" clId="{BB2245AA-8171-4653-B79B-1FE58C0F2DE9}" dt="2025-04-07T14:07:49.578" v="16049" actId="26606"/>
          <ac:grpSpMkLst>
            <pc:docMk/>
            <pc:sldMk cId="1924123376" sldId="276"/>
            <ac:grpSpMk id="8" creationId="{F0CAFDA3-320A-C24D-A7A1-20C1267EC987}"/>
          </ac:grpSpMkLst>
        </pc:grpChg>
        <pc:grpChg chg="add">
          <ac:chgData name="Brenda Prato" userId="ce87a98e-a268-41dc-b133-03d7b9aaa814" providerId="ADAL" clId="{BB2245AA-8171-4653-B79B-1FE58C0F2DE9}" dt="2025-04-07T14:07:49.578" v="16049" actId="26606"/>
          <ac:grpSpMkLst>
            <pc:docMk/>
            <pc:sldMk cId="1924123376" sldId="276"/>
            <ac:grpSpMk id="29" creationId="{E9EEDFCB-2A3D-724C-808B-F598214AFD09}"/>
          </ac:grpSpMkLst>
        </pc:grpChg>
        <pc:cxnChg chg="add">
          <ac:chgData name="Brenda Prato" userId="ce87a98e-a268-41dc-b133-03d7b9aaa814" providerId="ADAL" clId="{BB2245AA-8171-4653-B79B-1FE58C0F2DE9}" dt="2025-04-07T14:07:49.578" v="16049" actId="26606"/>
          <ac:cxnSpMkLst>
            <pc:docMk/>
            <pc:sldMk cId="1924123376" sldId="276"/>
            <ac:cxnSpMk id="23" creationId="{8231D73A-BA91-794F-8C09-4F4B41A6D08B}"/>
          </ac:cxnSpMkLst>
        </pc:cxnChg>
        <pc:cxnChg chg="add">
          <ac:chgData name="Brenda Prato" userId="ce87a98e-a268-41dc-b133-03d7b9aaa814" providerId="ADAL" clId="{BB2245AA-8171-4653-B79B-1FE58C0F2DE9}" dt="2025-04-07T14:07:49.578" v="16049" actId="26606"/>
          <ac:cxnSpMkLst>
            <pc:docMk/>
            <pc:sldMk cId="1924123376" sldId="276"/>
            <ac:cxnSpMk id="27" creationId="{F8927D2C-C486-F740-897D-704CD65E9893}"/>
          </ac:cxnSpMkLst>
        </pc:cxnChg>
      </pc:sldChg>
      <pc:sldChg chg="addSp modSp add mod setBg setClrOvrMap">
        <pc:chgData name="Brenda Prato" userId="ce87a98e-a268-41dc-b133-03d7b9aaa814" providerId="ADAL" clId="{BB2245AA-8171-4653-B79B-1FE58C0F2DE9}" dt="2025-04-07T14:07:38.316" v="16048" actId="123"/>
        <pc:sldMkLst>
          <pc:docMk/>
          <pc:sldMk cId="1203392324" sldId="277"/>
        </pc:sldMkLst>
        <pc:spChg chg="mod">
          <ac:chgData name="Brenda Prato" userId="ce87a98e-a268-41dc-b133-03d7b9aaa814" providerId="ADAL" clId="{BB2245AA-8171-4653-B79B-1FE58C0F2DE9}" dt="2025-04-07T14:07:33.627" v="16047" actId="26606"/>
          <ac:spMkLst>
            <pc:docMk/>
            <pc:sldMk cId="1203392324" sldId="277"/>
            <ac:spMk id="2" creationId="{D84B436B-6210-BCDD-3A70-1F8CE3BBC017}"/>
          </ac:spMkLst>
        </pc:spChg>
        <pc:spChg chg="mod">
          <ac:chgData name="Brenda Prato" userId="ce87a98e-a268-41dc-b133-03d7b9aaa814" providerId="ADAL" clId="{BB2245AA-8171-4653-B79B-1FE58C0F2DE9}" dt="2025-04-07T14:07:38.316" v="16048" actId="123"/>
          <ac:spMkLst>
            <pc:docMk/>
            <pc:sldMk cId="1203392324" sldId="277"/>
            <ac:spMk id="3" creationId="{01C9D452-997A-A8B2-65D3-DBF2F5FBECAC}"/>
          </ac:spMkLst>
        </pc:spChg>
        <pc:spChg chg="add">
          <ac:chgData name="Brenda Prato" userId="ce87a98e-a268-41dc-b133-03d7b9aaa814" providerId="ADAL" clId="{BB2245AA-8171-4653-B79B-1FE58C0F2DE9}" dt="2025-04-07T14:07:33.627" v="16047" actId="26606"/>
          <ac:spMkLst>
            <pc:docMk/>
            <pc:sldMk cId="1203392324" sldId="277"/>
            <ac:spMk id="25" creationId="{4EFE82FE-7465-AE46-88DF-34D347E83B84}"/>
          </ac:spMkLst>
        </pc:spChg>
        <pc:grpChg chg="add">
          <ac:chgData name="Brenda Prato" userId="ce87a98e-a268-41dc-b133-03d7b9aaa814" providerId="ADAL" clId="{BB2245AA-8171-4653-B79B-1FE58C0F2DE9}" dt="2025-04-07T14:07:33.627" v="16047" actId="26606"/>
          <ac:grpSpMkLst>
            <pc:docMk/>
            <pc:sldMk cId="1203392324" sldId="277"/>
            <ac:grpSpMk id="8" creationId="{F0CAFDA3-320A-C24D-A7A1-20C1267EC987}"/>
          </ac:grpSpMkLst>
        </pc:grpChg>
        <pc:grpChg chg="add">
          <ac:chgData name="Brenda Prato" userId="ce87a98e-a268-41dc-b133-03d7b9aaa814" providerId="ADAL" clId="{BB2245AA-8171-4653-B79B-1FE58C0F2DE9}" dt="2025-04-07T14:07:33.627" v="16047" actId="26606"/>
          <ac:grpSpMkLst>
            <pc:docMk/>
            <pc:sldMk cId="1203392324" sldId="277"/>
            <ac:grpSpMk id="29" creationId="{1714268B-8C50-CA4E-9D9C-553429034296}"/>
          </ac:grpSpMkLst>
        </pc:grpChg>
        <pc:cxnChg chg="add">
          <ac:chgData name="Brenda Prato" userId="ce87a98e-a268-41dc-b133-03d7b9aaa814" providerId="ADAL" clId="{BB2245AA-8171-4653-B79B-1FE58C0F2DE9}" dt="2025-04-07T14:07:33.627" v="16047" actId="26606"/>
          <ac:cxnSpMkLst>
            <pc:docMk/>
            <pc:sldMk cId="1203392324" sldId="277"/>
            <ac:cxnSpMk id="23" creationId="{8231D73A-BA91-794F-8C09-4F4B41A6D08B}"/>
          </ac:cxnSpMkLst>
        </pc:cxnChg>
        <pc:cxnChg chg="add">
          <ac:chgData name="Brenda Prato" userId="ce87a98e-a268-41dc-b133-03d7b9aaa814" providerId="ADAL" clId="{BB2245AA-8171-4653-B79B-1FE58C0F2DE9}" dt="2025-04-07T14:07:33.627" v="16047" actId="26606"/>
          <ac:cxnSpMkLst>
            <pc:docMk/>
            <pc:sldMk cId="1203392324" sldId="277"/>
            <ac:cxnSpMk id="27" creationId="{2DDDFCEF-D5C9-BE40-9979-57040F021F96}"/>
          </ac:cxnSpMkLst>
        </pc:cxnChg>
      </pc:sldChg>
      <pc:sldChg chg="addSp delSp modSp add mod setBg setClrOvrMap">
        <pc:chgData name="Brenda Prato" userId="ce87a98e-a268-41dc-b133-03d7b9aaa814" providerId="ADAL" clId="{BB2245AA-8171-4653-B79B-1FE58C0F2DE9}" dt="2025-04-07T14:07:19.348" v="16046" actId="20577"/>
        <pc:sldMkLst>
          <pc:docMk/>
          <pc:sldMk cId="1018745815" sldId="278"/>
        </pc:sldMkLst>
        <pc:spChg chg="mod">
          <ac:chgData name="Brenda Prato" userId="ce87a98e-a268-41dc-b133-03d7b9aaa814" providerId="ADAL" clId="{BB2245AA-8171-4653-B79B-1FE58C0F2DE9}" dt="2025-04-07T14:07:02.078" v="16027" actId="26606"/>
          <ac:spMkLst>
            <pc:docMk/>
            <pc:sldMk cId="1018745815" sldId="278"/>
            <ac:spMk id="2" creationId="{F07FD227-BAA1-79B8-2813-567395082CA7}"/>
          </ac:spMkLst>
        </pc:spChg>
        <pc:spChg chg="mod">
          <ac:chgData name="Brenda Prato" userId="ce87a98e-a268-41dc-b133-03d7b9aaa814" providerId="ADAL" clId="{BB2245AA-8171-4653-B79B-1FE58C0F2DE9}" dt="2025-04-07T14:07:19.348" v="16046" actId="20577"/>
          <ac:spMkLst>
            <pc:docMk/>
            <pc:sldMk cId="1018745815" sldId="278"/>
            <ac:spMk id="3" creationId="{BC35D339-82E0-AFAB-B361-16BEE74B9B83}"/>
          </ac:spMkLst>
        </pc:spChg>
        <pc:spChg chg="add del">
          <ac:chgData name="Brenda Prato" userId="ce87a98e-a268-41dc-b133-03d7b9aaa814" providerId="ADAL" clId="{BB2245AA-8171-4653-B79B-1FE58C0F2DE9}" dt="2025-04-07T14:07:02.078" v="16027" actId="26606"/>
          <ac:spMkLst>
            <pc:docMk/>
            <pc:sldMk cId="1018745815" sldId="278"/>
            <ac:spMk id="25" creationId="{4EFE82FE-7465-AE46-88DF-34D347E83B84}"/>
          </ac:spMkLst>
        </pc:spChg>
        <pc:spChg chg="add">
          <ac:chgData name="Brenda Prato" userId="ce87a98e-a268-41dc-b133-03d7b9aaa814" providerId="ADAL" clId="{BB2245AA-8171-4653-B79B-1FE58C0F2DE9}" dt="2025-04-07T14:07:02.078" v="16027" actId="26606"/>
          <ac:spMkLst>
            <pc:docMk/>
            <pc:sldMk cId="1018745815" sldId="278"/>
            <ac:spMk id="58" creationId="{4EFE82FE-7465-AE46-88DF-34D347E83B84}"/>
          </ac:spMkLst>
        </pc:spChg>
        <pc:grpChg chg="add del">
          <ac:chgData name="Brenda Prato" userId="ce87a98e-a268-41dc-b133-03d7b9aaa814" providerId="ADAL" clId="{BB2245AA-8171-4653-B79B-1FE58C0F2DE9}" dt="2025-04-07T14:07:02.078" v="16027" actId="26606"/>
          <ac:grpSpMkLst>
            <pc:docMk/>
            <pc:sldMk cId="1018745815" sldId="278"/>
            <ac:grpSpMk id="8" creationId="{F0CAFDA3-320A-C24D-A7A1-20C1267EC987}"/>
          </ac:grpSpMkLst>
        </pc:grpChg>
        <pc:grpChg chg="add del">
          <ac:chgData name="Brenda Prato" userId="ce87a98e-a268-41dc-b133-03d7b9aaa814" providerId="ADAL" clId="{BB2245AA-8171-4653-B79B-1FE58C0F2DE9}" dt="2025-04-07T14:07:02.078" v="16027" actId="26606"/>
          <ac:grpSpMkLst>
            <pc:docMk/>
            <pc:sldMk cId="1018745815" sldId="278"/>
            <ac:grpSpMk id="29" creationId="{E9EEDFCB-2A3D-724C-808B-F598214AFD09}"/>
          </ac:grpSpMkLst>
        </pc:grpChg>
        <pc:grpChg chg="add">
          <ac:chgData name="Brenda Prato" userId="ce87a98e-a268-41dc-b133-03d7b9aaa814" providerId="ADAL" clId="{BB2245AA-8171-4653-B79B-1FE58C0F2DE9}" dt="2025-04-07T14:07:02.078" v="16027" actId="26606"/>
          <ac:grpSpMkLst>
            <pc:docMk/>
            <pc:sldMk cId="1018745815" sldId="278"/>
            <ac:grpSpMk id="41" creationId="{F0CAFDA3-320A-C24D-A7A1-20C1267EC987}"/>
          </ac:grpSpMkLst>
        </pc:grpChg>
        <pc:grpChg chg="add">
          <ac:chgData name="Brenda Prato" userId="ce87a98e-a268-41dc-b133-03d7b9aaa814" providerId="ADAL" clId="{BB2245AA-8171-4653-B79B-1FE58C0F2DE9}" dt="2025-04-07T14:07:02.078" v="16027" actId="26606"/>
          <ac:grpSpMkLst>
            <pc:docMk/>
            <pc:sldMk cId="1018745815" sldId="278"/>
            <ac:grpSpMk id="62" creationId="{1714268B-8C50-CA4E-9D9C-553429034296}"/>
          </ac:grpSpMkLst>
        </pc:grpChg>
        <pc:cxnChg chg="add del">
          <ac:chgData name="Brenda Prato" userId="ce87a98e-a268-41dc-b133-03d7b9aaa814" providerId="ADAL" clId="{BB2245AA-8171-4653-B79B-1FE58C0F2DE9}" dt="2025-04-07T14:07:02.078" v="16027" actId="26606"/>
          <ac:cxnSpMkLst>
            <pc:docMk/>
            <pc:sldMk cId="1018745815" sldId="278"/>
            <ac:cxnSpMk id="23" creationId="{8231D73A-BA91-794F-8C09-4F4B41A6D08B}"/>
          </ac:cxnSpMkLst>
        </pc:cxnChg>
        <pc:cxnChg chg="add">
          <ac:chgData name="Brenda Prato" userId="ce87a98e-a268-41dc-b133-03d7b9aaa814" providerId="ADAL" clId="{BB2245AA-8171-4653-B79B-1FE58C0F2DE9}" dt="2025-04-07T14:06:39.903" v="16021" actId="26606"/>
          <ac:cxnSpMkLst>
            <pc:docMk/>
            <pc:sldMk cId="1018745815" sldId="278"/>
            <ac:cxnSpMk id="27" creationId="{F8927D2C-C486-F740-897D-704CD65E9893}"/>
          </ac:cxnSpMkLst>
        </pc:cxnChg>
        <pc:cxnChg chg="add">
          <ac:chgData name="Brenda Prato" userId="ce87a98e-a268-41dc-b133-03d7b9aaa814" providerId="ADAL" clId="{BB2245AA-8171-4653-B79B-1FE58C0F2DE9}" dt="2025-04-07T14:07:02.078" v="16027" actId="26606"/>
          <ac:cxnSpMkLst>
            <pc:docMk/>
            <pc:sldMk cId="1018745815" sldId="278"/>
            <ac:cxnSpMk id="60" creationId="{2DDDFCEF-D5C9-BE40-9979-57040F021F96}"/>
          </ac:cxnSpMkLst>
        </pc:cxnChg>
      </pc:sldChg>
      <pc:sldChg chg="addSp modSp new mod setBg setClrOvrMap">
        <pc:chgData name="Brenda Prato" userId="ce87a98e-a268-41dc-b133-03d7b9aaa814" providerId="ADAL" clId="{BB2245AA-8171-4653-B79B-1FE58C0F2DE9}" dt="2025-04-07T14:09:06.084" v="16095" actId="20577"/>
        <pc:sldMkLst>
          <pc:docMk/>
          <pc:sldMk cId="174496684" sldId="279"/>
        </pc:sldMkLst>
        <pc:spChg chg="mod">
          <ac:chgData name="Brenda Prato" userId="ce87a98e-a268-41dc-b133-03d7b9aaa814" providerId="ADAL" clId="{BB2245AA-8171-4653-B79B-1FE58C0F2DE9}" dt="2025-04-07T14:09:02.278" v="16083" actId="20577"/>
          <ac:spMkLst>
            <pc:docMk/>
            <pc:sldMk cId="174496684" sldId="279"/>
            <ac:spMk id="2" creationId="{F399E67F-32D3-98A0-ECCF-68FB15F6AC0E}"/>
          </ac:spMkLst>
        </pc:spChg>
        <pc:spChg chg="mod">
          <ac:chgData name="Brenda Prato" userId="ce87a98e-a268-41dc-b133-03d7b9aaa814" providerId="ADAL" clId="{BB2245AA-8171-4653-B79B-1FE58C0F2DE9}" dt="2025-04-07T14:09:06.084" v="16095" actId="20577"/>
          <ac:spMkLst>
            <pc:docMk/>
            <pc:sldMk cId="174496684" sldId="279"/>
            <ac:spMk id="3" creationId="{59F7640E-EF82-E565-56B5-2A95F8C52D6D}"/>
          </ac:spMkLst>
        </pc:spChg>
        <pc:spChg chg="add">
          <ac:chgData name="Brenda Prato" userId="ce87a98e-a268-41dc-b133-03d7b9aaa814" providerId="ADAL" clId="{BB2245AA-8171-4653-B79B-1FE58C0F2DE9}" dt="2025-04-07T14:08:50.892" v="16054" actId="26606"/>
          <ac:spMkLst>
            <pc:docMk/>
            <pc:sldMk cId="174496684" sldId="279"/>
            <ac:spMk id="36" creationId="{4EFE82FE-7465-AE46-88DF-34D347E83B84}"/>
          </ac:spMkLst>
        </pc:spChg>
        <pc:grpChg chg="add">
          <ac:chgData name="Brenda Prato" userId="ce87a98e-a268-41dc-b133-03d7b9aaa814" providerId="ADAL" clId="{BB2245AA-8171-4653-B79B-1FE58C0F2DE9}" dt="2025-04-07T14:08:50.892" v="16054" actId="26606"/>
          <ac:grpSpMkLst>
            <pc:docMk/>
            <pc:sldMk cId="174496684" sldId="279"/>
            <ac:grpSpMk id="8" creationId="{EB46B8FB-F6A2-5F47-A6CD-A7E17E69270F}"/>
          </ac:grpSpMkLst>
        </pc:grpChg>
        <pc:grpChg chg="add">
          <ac:chgData name="Brenda Prato" userId="ce87a98e-a268-41dc-b133-03d7b9aaa814" providerId="ADAL" clId="{BB2245AA-8171-4653-B79B-1FE58C0F2DE9}" dt="2025-04-07T14:08:50.892" v="16054" actId="26606"/>
          <ac:grpSpMkLst>
            <pc:docMk/>
            <pc:sldMk cId="174496684" sldId="279"/>
            <ac:grpSpMk id="40" creationId="{E63AF7E2-A240-C246-AFB8-2AD8FF4621DB}"/>
          </ac:grpSpMkLst>
        </pc:grpChg>
        <pc:cxnChg chg="add">
          <ac:chgData name="Brenda Prato" userId="ce87a98e-a268-41dc-b133-03d7b9aaa814" providerId="ADAL" clId="{BB2245AA-8171-4653-B79B-1FE58C0F2DE9}" dt="2025-04-07T14:08:50.892" v="16054" actId="26606"/>
          <ac:cxnSpMkLst>
            <pc:docMk/>
            <pc:sldMk cId="174496684" sldId="279"/>
            <ac:cxnSpMk id="34" creationId="{D33A3282-0389-C547-8CA6-7F3E7F27B34D}"/>
          </ac:cxnSpMkLst>
        </pc:cxnChg>
        <pc:cxnChg chg="add">
          <ac:chgData name="Brenda Prato" userId="ce87a98e-a268-41dc-b133-03d7b9aaa814" providerId="ADAL" clId="{BB2245AA-8171-4653-B79B-1FE58C0F2DE9}" dt="2025-04-07T14:08:50.892" v="16054" actId="26606"/>
          <ac:cxnSpMkLst>
            <pc:docMk/>
            <pc:sldMk cId="174496684" sldId="279"/>
            <ac:cxnSpMk id="38" creationId="{2DDDFCEF-D5C9-BE40-9979-57040F021F96}"/>
          </ac:cxnSpMkLst>
        </pc:cxnChg>
      </pc:sldChg>
      <pc:sldChg chg="addSp delSp modSp add mod ord setBg delDesignElem">
        <pc:chgData name="Brenda Prato" userId="ce87a98e-a268-41dc-b133-03d7b9aaa814" providerId="ADAL" clId="{BB2245AA-8171-4653-B79B-1FE58C0F2DE9}" dt="2025-04-07T14:13:13.613" v="16119"/>
        <pc:sldMkLst>
          <pc:docMk/>
          <pc:sldMk cId="3129729463" sldId="280"/>
        </pc:sldMkLst>
        <pc:spChg chg="mod">
          <ac:chgData name="Brenda Prato" userId="ce87a98e-a268-41dc-b133-03d7b9aaa814" providerId="ADAL" clId="{BB2245AA-8171-4653-B79B-1FE58C0F2DE9}" dt="2025-04-07T14:12:04.984" v="16117" actId="20577"/>
          <ac:spMkLst>
            <pc:docMk/>
            <pc:sldMk cId="3129729463" sldId="280"/>
            <ac:spMk id="2" creationId="{F3B017CA-3DA9-C8F7-CDC7-FC1949767B53}"/>
          </ac:spMkLst>
        </pc:spChg>
        <pc:spChg chg="del">
          <ac:chgData name="Brenda Prato" userId="ce87a98e-a268-41dc-b133-03d7b9aaa814" providerId="ADAL" clId="{BB2245AA-8171-4653-B79B-1FE58C0F2DE9}" dt="2025-04-07T14:10:39.972" v="16099"/>
          <ac:spMkLst>
            <pc:docMk/>
            <pc:sldMk cId="3129729463" sldId="280"/>
            <ac:spMk id="31" creationId="{C0E5B07E-F6AC-78ED-CDD8-C894B906C5B0}"/>
          </ac:spMkLst>
        </pc:spChg>
        <pc:grpChg chg="del">
          <ac:chgData name="Brenda Prato" userId="ce87a98e-a268-41dc-b133-03d7b9aaa814" providerId="ADAL" clId="{BB2245AA-8171-4653-B79B-1FE58C0F2DE9}" dt="2025-04-07T14:10:39.972" v="16099"/>
          <ac:grpSpMkLst>
            <pc:docMk/>
            <pc:sldMk cId="3129729463" sldId="280"/>
            <ac:grpSpMk id="33" creationId="{DB578715-F122-5B35-0889-5F2EB237D5F0}"/>
          </ac:grpSpMkLst>
        </pc:grpChg>
        <pc:picChg chg="add mod">
          <ac:chgData name="Brenda Prato" userId="ce87a98e-a268-41dc-b133-03d7b9aaa814" providerId="ADAL" clId="{BB2245AA-8171-4653-B79B-1FE58C0F2DE9}" dt="2025-04-07T14:13:13.613" v="16119"/>
          <ac:picMkLst>
            <pc:docMk/>
            <pc:sldMk cId="3129729463" sldId="280"/>
            <ac:picMk id="3" creationId="{2FE98C6D-EE93-500A-F70D-C519EA08DCD2}"/>
          </ac:picMkLst>
        </pc:picChg>
        <pc:picChg chg="mod">
          <ac:chgData name="Brenda Prato" userId="ce87a98e-a268-41dc-b133-03d7b9aaa814" providerId="ADAL" clId="{BB2245AA-8171-4653-B79B-1FE58C0F2DE9}" dt="2025-04-07T14:13:10.773" v="16118" actId="14826"/>
          <ac:picMkLst>
            <pc:docMk/>
            <pc:sldMk cId="3129729463" sldId="280"/>
            <ac:picMk id="27" creationId="{E5799EB8-2C8B-4E46-E0D7-3F65159CE1E1}"/>
          </ac:picMkLst>
        </pc:picChg>
        <pc:cxnChg chg="del">
          <ac:chgData name="Brenda Prato" userId="ce87a98e-a268-41dc-b133-03d7b9aaa814" providerId="ADAL" clId="{BB2245AA-8171-4653-B79B-1FE58C0F2DE9}" dt="2025-04-07T14:10:39.972" v="16099"/>
          <ac:cxnSpMkLst>
            <pc:docMk/>
            <pc:sldMk cId="3129729463" sldId="280"/>
            <ac:cxnSpMk id="42" creationId="{20A31A83-CE7A-C9CE-B1A5-0CA399FA4C6E}"/>
          </ac:cxnSpMkLst>
        </pc:cxnChg>
      </pc:sldChg>
      <pc:sldChg chg="new del">
        <pc:chgData name="Brenda Prato" userId="ce87a98e-a268-41dc-b133-03d7b9aaa814" providerId="ADAL" clId="{BB2245AA-8171-4653-B79B-1FE58C0F2DE9}" dt="2025-04-07T14:10:20.192" v="16097" actId="47"/>
        <pc:sldMkLst>
          <pc:docMk/>
          <pc:sldMk cId="3510643137" sldId="280"/>
        </pc:sldMkLst>
      </pc:sldChg>
      <pc:sldChg chg="modSp add mod ord">
        <pc:chgData name="Brenda Prato" userId="ce87a98e-a268-41dc-b133-03d7b9aaa814" providerId="ADAL" clId="{BB2245AA-8171-4653-B79B-1FE58C0F2DE9}" dt="2025-04-07T14:15:27.809" v="16170" actId="14826"/>
        <pc:sldMkLst>
          <pc:docMk/>
          <pc:sldMk cId="870251253" sldId="281"/>
        </pc:sldMkLst>
        <pc:spChg chg="mod">
          <ac:chgData name="Brenda Prato" userId="ce87a98e-a268-41dc-b133-03d7b9aaa814" providerId="ADAL" clId="{BB2245AA-8171-4653-B79B-1FE58C0F2DE9}" dt="2025-04-07T14:13:38.955" v="16169" actId="20577"/>
          <ac:spMkLst>
            <pc:docMk/>
            <pc:sldMk cId="870251253" sldId="281"/>
            <ac:spMk id="2" creationId="{DB979C74-CFEA-A65F-89A6-8199F1B26E8C}"/>
          </ac:spMkLst>
        </pc:spChg>
        <pc:picChg chg="mod">
          <ac:chgData name="Brenda Prato" userId="ce87a98e-a268-41dc-b133-03d7b9aaa814" providerId="ADAL" clId="{BB2245AA-8171-4653-B79B-1FE58C0F2DE9}" dt="2025-04-07T14:15:27.809" v="16170" actId="14826"/>
          <ac:picMkLst>
            <pc:docMk/>
            <pc:sldMk cId="870251253" sldId="281"/>
            <ac:picMk id="27" creationId="{8EF8984E-3EAD-823B-0034-0B3C853E9FBA}"/>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6284FC-2D4E-4C5E-A3D1-5036B8691D3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9837628-21C4-42A9-BA58-E37A3F0B9A31}">
      <dgm:prSet/>
      <dgm:spPr/>
      <dgm:t>
        <a:bodyPr/>
        <a:lstStyle/>
        <a:p>
          <a:pPr>
            <a:lnSpc>
              <a:spcPct val="100000"/>
            </a:lnSpc>
          </a:pPr>
          <a:r>
            <a:rPr lang="en-US" b="0" i="0" dirty="0"/>
            <a:t>… has a sole purpose: to serve the faithful for divine worship (or burial);</a:t>
          </a:r>
          <a:endParaRPr lang="en-US" dirty="0"/>
        </a:p>
      </dgm:t>
    </dgm:pt>
    <dgm:pt modelId="{0ABA910A-96B0-42E0-9DEB-B5DB800A58E1}" type="parTrans" cxnId="{2315C6BC-3D42-438B-A520-A9843334D2C1}">
      <dgm:prSet/>
      <dgm:spPr/>
      <dgm:t>
        <a:bodyPr/>
        <a:lstStyle/>
        <a:p>
          <a:endParaRPr lang="en-US"/>
        </a:p>
      </dgm:t>
    </dgm:pt>
    <dgm:pt modelId="{1144AC6E-82A0-41C5-8254-504674B436C3}" type="sibTrans" cxnId="{2315C6BC-3D42-438B-A520-A9843334D2C1}">
      <dgm:prSet/>
      <dgm:spPr/>
      <dgm:t>
        <a:bodyPr/>
        <a:lstStyle/>
        <a:p>
          <a:endParaRPr lang="en-US"/>
        </a:p>
      </dgm:t>
    </dgm:pt>
    <dgm:pt modelId="{C66AA75D-41B5-4E54-8ED3-A98C5338A565}">
      <dgm:prSet/>
      <dgm:spPr/>
      <dgm:t>
        <a:bodyPr/>
        <a:lstStyle/>
        <a:p>
          <a:pPr>
            <a:lnSpc>
              <a:spcPct val="100000"/>
            </a:lnSpc>
          </a:pPr>
          <a:r>
            <a:rPr lang="en-US" b="0" i="0"/>
            <a:t>… must follow the liturgical books which are updated from time to time;</a:t>
          </a:r>
          <a:endParaRPr lang="en-US"/>
        </a:p>
      </dgm:t>
    </dgm:pt>
    <dgm:pt modelId="{7E13A913-D0E1-4872-A6D2-4DEA85C4EDFC}" type="parTrans" cxnId="{8A45F72A-5336-4673-8C58-21B823878C34}">
      <dgm:prSet/>
      <dgm:spPr/>
      <dgm:t>
        <a:bodyPr/>
        <a:lstStyle/>
        <a:p>
          <a:endParaRPr lang="en-US"/>
        </a:p>
      </dgm:t>
    </dgm:pt>
    <dgm:pt modelId="{ECABEF92-9CE2-4A11-ACCB-75ED1CFF12BE}" type="sibTrans" cxnId="{8A45F72A-5336-4673-8C58-21B823878C34}">
      <dgm:prSet/>
      <dgm:spPr/>
      <dgm:t>
        <a:bodyPr/>
        <a:lstStyle/>
        <a:p>
          <a:endParaRPr lang="en-US"/>
        </a:p>
      </dgm:t>
    </dgm:pt>
    <dgm:pt modelId="{95431157-0B4B-4262-A233-785D50FF5B0D}">
      <dgm:prSet/>
      <dgm:spPr/>
      <dgm:t>
        <a:bodyPr/>
        <a:lstStyle/>
        <a:p>
          <a:pPr>
            <a:lnSpc>
              <a:spcPct val="100000"/>
            </a:lnSpc>
          </a:pPr>
          <a:r>
            <a:rPr lang="en-US" b="0" i="0" dirty="0"/>
            <a:t>… is either 'dedicated' (by the diocesan bishop) or 'blessed' (by the ordinary).</a:t>
          </a:r>
          <a:endParaRPr lang="en-US" dirty="0"/>
        </a:p>
      </dgm:t>
    </dgm:pt>
    <dgm:pt modelId="{3B18A626-6D77-4984-B5A7-CCB088AF2053}" type="parTrans" cxnId="{6012FF1D-3A0B-4547-AAF7-39702E4C245D}">
      <dgm:prSet/>
      <dgm:spPr/>
      <dgm:t>
        <a:bodyPr/>
        <a:lstStyle/>
        <a:p>
          <a:endParaRPr lang="en-US"/>
        </a:p>
      </dgm:t>
    </dgm:pt>
    <dgm:pt modelId="{7A2C6440-5927-487C-8A8F-09C1990260CD}" type="sibTrans" cxnId="{6012FF1D-3A0B-4547-AAF7-39702E4C245D}">
      <dgm:prSet/>
      <dgm:spPr/>
      <dgm:t>
        <a:bodyPr/>
        <a:lstStyle/>
        <a:p>
          <a:endParaRPr lang="en-US"/>
        </a:p>
      </dgm:t>
    </dgm:pt>
    <dgm:pt modelId="{9E60F243-6FC5-4530-89BB-936ECA592328}" type="pres">
      <dgm:prSet presAssocID="{506284FC-2D4E-4C5E-A3D1-5036B8691D3E}" presName="root" presStyleCnt="0">
        <dgm:presLayoutVars>
          <dgm:dir/>
          <dgm:resizeHandles val="exact"/>
        </dgm:presLayoutVars>
      </dgm:prSet>
      <dgm:spPr/>
    </dgm:pt>
    <dgm:pt modelId="{46F84023-743B-4A89-8154-327A19119DE1}" type="pres">
      <dgm:prSet presAssocID="{09837628-21C4-42A9-BA58-E37A3F0B9A31}" presName="compNode" presStyleCnt="0"/>
      <dgm:spPr/>
    </dgm:pt>
    <dgm:pt modelId="{C2700314-CCDE-47F2-9391-286254E90D5E}" type="pres">
      <dgm:prSet presAssocID="{09837628-21C4-42A9-BA58-E37A3F0B9A3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ayer Candle"/>
        </a:ext>
      </dgm:extLst>
    </dgm:pt>
    <dgm:pt modelId="{D7704A6F-652D-4941-9A23-D5F02D295565}" type="pres">
      <dgm:prSet presAssocID="{09837628-21C4-42A9-BA58-E37A3F0B9A31}" presName="spaceRect" presStyleCnt="0"/>
      <dgm:spPr/>
    </dgm:pt>
    <dgm:pt modelId="{510473B3-C380-4183-A2B8-AC69C08FCB2B}" type="pres">
      <dgm:prSet presAssocID="{09837628-21C4-42A9-BA58-E37A3F0B9A31}" presName="textRect" presStyleLbl="revTx" presStyleIdx="0" presStyleCnt="3">
        <dgm:presLayoutVars>
          <dgm:chMax val="1"/>
          <dgm:chPref val="1"/>
        </dgm:presLayoutVars>
      </dgm:prSet>
      <dgm:spPr/>
    </dgm:pt>
    <dgm:pt modelId="{CF8E97A1-F1EA-405E-8934-2BC6AC197E90}" type="pres">
      <dgm:prSet presAssocID="{1144AC6E-82A0-41C5-8254-504674B436C3}" presName="sibTrans" presStyleCnt="0"/>
      <dgm:spPr/>
    </dgm:pt>
    <dgm:pt modelId="{FA803380-9EAF-4960-A279-5D2C5F1B4FEF}" type="pres">
      <dgm:prSet presAssocID="{C66AA75D-41B5-4E54-8ED3-A98C5338A565}" presName="compNode" presStyleCnt="0"/>
      <dgm:spPr/>
    </dgm:pt>
    <dgm:pt modelId="{656DC972-A2B4-4BC2-B61E-67AAAC9B72EF}" type="pres">
      <dgm:prSet presAssocID="{C66AA75D-41B5-4E54-8ED3-A98C5338A56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pen Book"/>
        </a:ext>
      </dgm:extLst>
    </dgm:pt>
    <dgm:pt modelId="{18251E96-EF5A-4249-BFB1-CCEEC4B46254}" type="pres">
      <dgm:prSet presAssocID="{C66AA75D-41B5-4E54-8ED3-A98C5338A565}" presName="spaceRect" presStyleCnt="0"/>
      <dgm:spPr/>
    </dgm:pt>
    <dgm:pt modelId="{25B6D906-5DF0-4159-A2E1-E2C452FBBCB7}" type="pres">
      <dgm:prSet presAssocID="{C66AA75D-41B5-4E54-8ED3-A98C5338A565}" presName="textRect" presStyleLbl="revTx" presStyleIdx="1" presStyleCnt="3">
        <dgm:presLayoutVars>
          <dgm:chMax val="1"/>
          <dgm:chPref val="1"/>
        </dgm:presLayoutVars>
      </dgm:prSet>
      <dgm:spPr/>
    </dgm:pt>
    <dgm:pt modelId="{FB624C61-E212-4037-B251-3AECB0B5A066}" type="pres">
      <dgm:prSet presAssocID="{ECABEF92-9CE2-4A11-ACCB-75ED1CFF12BE}" presName="sibTrans" presStyleCnt="0"/>
      <dgm:spPr/>
    </dgm:pt>
    <dgm:pt modelId="{B2CD321C-0D8B-4620-A885-061255C8CA02}" type="pres">
      <dgm:prSet presAssocID="{95431157-0B4B-4262-A233-785D50FF5B0D}" presName="compNode" presStyleCnt="0"/>
      <dgm:spPr/>
    </dgm:pt>
    <dgm:pt modelId="{BB37556D-C0B0-4C5F-8331-D294B91B3973}" type="pres">
      <dgm:prSet presAssocID="{95431157-0B4B-4262-A233-785D50FF5B0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esentation with Checklist"/>
        </a:ext>
      </dgm:extLst>
    </dgm:pt>
    <dgm:pt modelId="{CD214FF4-E2D2-4A6F-9EA9-97BD9CDB2611}" type="pres">
      <dgm:prSet presAssocID="{95431157-0B4B-4262-A233-785D50FF5B0D}" presName="spaceRect" presStyleCnt="0"/>
      <dgm:spPr/>
    </dgm:pt>
    <dgm:pt modelId="{CD1F43B8-1F9E-4959-A509-06356AC1AF93}" type="pres">
      <dgm:prSet presAssocID="{95431157-0B4B-4262-A233-785D50FF5B0D}" presName="textRect" presStyleLbl="revTx" presStyleIdx="2" presStyleCnt="3">
        <dgm:presLayoutVars>
          <dgm:chMax val="1"/>
          <dgm:chPref val="1"/>
        </dgm:presLayoutVars>
      </dgm:prSet>
      <dgm:spPr/>
    </dgm:pt>
  </dgm:ptLst>
  <dgm:cxnLst>
    <dgm:cxn modelId="{E2699306-942C-4F39-A98D-39018B1B2664}" type="presOf" srcId="{95431157-0B4B-4262-A233-785D50FF5B0D}" destId="{CD1F43B8-1F9E-4959-A509-06356AC1AF93}" srcOrd="0" destOrd="0" presId="urn:microsoft.com/office/officeart/2018/2/layout/IconLabelList"/>
    <dgm:cxn modelId="{6012FF1D-3A0B-4547-AAF7-39702E4C245D}" srcId="{506284FC-2D4E-4C5E-A3D1-5036B8691D3E}" destId="{95431157-0B4B-4262-A233-785D50FF5B0D}" srcOrd="2" destOrd="0" parTransId="{3B18A626-6D77-4984-B5A7-CCB088AF2053}" sibTransId="{7A2C6440-5927-487C-8A8F-09C1990260CD}"/>
    <dgm:cxn modelId="{8A45F72A-5336-4673-8C58-21B823878C34}" srcId="{506284FC-2D4E-4C5E-A3D1-5036B8691D3E}" destId="{C66AA75D-41B5-4E54-8ED3-A98C5338A565}" srcOrd="1" destOrd="0" parTransId="{7E13A913-D0E1-4872-A6D2-4DEA85C4EDFC}" sibTransId="{ECABEF92-9CE2-4A11-ACCB-75ED1CFF12BE}"/>
    <dgm:cxn modelId="{7E92C36A-3C20-4C06-B484-F3D1AC8CFEE4}" type="presOf" srcId="{C66AA75D-41B5-4E54-8ED3-A98C5338A565}" destId="{25B6D906-5DF0-4159-A2E1-E2C452FBBCB7}" srcOrd="0" destOrd="0" presId="urn:microsoft.com/office/officeart/2018/2/layout/IconLabelList"/>
    <dgm:cxn modelId="{2315C6BC-3D42-438B-A520-A9843334D2C1}" srcId="{506284FC-2D4E-4C5E-A3D1-5036B8691D3E}" destId="{09837628-21C4-42A9-BA58-E37A3F0B9A31}" srcOrd="0" destOrd="0" parTransId="{0ABA910A-96B0-42E0-9DEB-B5DB800A58E1}" sibTransId="{1144AC6E-82A0-41C5-8254-504674B436C3}"/>
    <dgm:cxn modelId="{7E3411C0-0195-43B2-8DC3-00302318AAF4}" type="presOf" srcId="{506284FC-2D4E-4C5E-A3D1-5036B8691D3E}" destId="{9E60F243-6FC5-4530-89BB-936ECA592328}" srcOrd="0" destOrd="0" presId="urn:microsoft.com/office/officeart/2018/2/layout/IconLabelList"/>
    <dgm:cxn modelId="{CDCFF2FF-52B7-4F0D-AB9F-E70B8899620A}" type="presOf" srcId="{09837628-21C4-42A9-BA58-E37A3F0B9A31}" destId="{510473B3-C380-4183-A2B8-AC69C08FCB2B}" srcOrd="0" destOrd="0" presId="urn:microsoft.com/office/officeart/2018/2/layout/IconLabelList"/>
    <dgm:cxn modelId="{E314BA0A-A3E7-4707-A687-EC158F9B6203}" type="presParOf" srcId="{9E60F243-6FC5-4530-89BB-936ECA592328}" destId="{46F84023-743B-4A89-8154-327A19119DE1}" srcOrd="0" destOrd="0" presId="urn:microsoft.com/office/officeart/2018/2/layout/IconLabelList"/>
    <dgm:cxn modelId="{0E40BBAA-EDEE-4B1B-8509-11C3244ED8A0}" type="presParOf" srcId="{46F84023-743B-4A89-8154-327A19119DE1}" destId="{C2700314-CCDE-47F2-9391-286254E90D5E}" srcOrd="0" destOrd="0" presId="urn:microsoft.com/office/officeart/2018/2/layout/IconLabelList"/>
    <dgm:cxn modelId="{A692F650-BF26-402D-9D55-1FB53F1A907A}" type="presParOf" srcId="{46F84023-743B-4A89-8154-327A19119DE1}" destId="{D7704A6F-652D-4941-9A23-D5F02D295565}" srcOrd="1" destOrd="0" presId="urn:microsoft.com/office/officeart/2018/2/layout/IconLabelList"/>
    <dgm:cxn modelId="{B1F4485F-486B-47C0-90B8-675F09AA45AD}" type="presParOf" srcId="{46F84023-743B-4A89-8154-327A19119DE1}" destId="{510473B3-C380-4183-A2B8-AC69C08FCB2B}" srcOrd="2" destOrd="0" presId="urn:microsoft.com/office/officeart/2018/2/layout/IconLabelList"/>
    <dgm:cxn modelId="{52F6D187-A0E0-4390-ADDD-977EFA06754F}" type="presParOf" srcId="{9E60F243-6FC5-4530-89BB-936ECA592328}" destId="{CF8E97A1-F1EA-405E-8934-2BC6AC197E90}" srcOrd="1" destOrd="0" presId="urn:microsoft.com/office/officeart/2018/2/layout/IconLabelList"/>
    <dgm:cxn modelId="{8E6AEBD6-43DC-4D08-8B4E-171C8F4D4392}" type="presParOf" srcId="{9E60F243-6FC5-4530-89BB-936ECA592328}" destId="{FA803380-9EAF-4960-A279-5D2C5F1B4FEF}" srcOrd="2" destOrd="0" presId="urn:microsoft.com/office/officeart/2018/2/layout/IconLabelList"/>
    <dgm:cxn modelId="{B7AEBF24-7C75-4EEE-B1B8-EEF2E745AD59}" type="presParOf" srcId="{FA803380-9EAF-4960-A279-5D2C5F1B4FEF}" destId="{656DC972-A2B4-4BC2-B61E-67AAAC9B72EF}" srcOrd="0" destOrd="0" presId="urn:microsoft.com/office/officeart/2018/2/layout/IconLabelList"/>
    <dgm:cxn modelId="{2F1C2056-A9FA-446B-8B17-899325E4DB04}" type="presParOf" srcId="{FA803380-9EAF-4960-A279-5D2C5F1B4FEF}" destId="{18251E96-EF5A-4249-BFB1-CCEEC4B46254}" srcOrd="1" destOrd="0" presId="urn:microsoft.com/office/officeart/2018/2/layout/IconLabelList"/>
    <dgm:cxn modelId="{B4E63EAF-B212-492E-9782-272713866814}" type="presParOf" srcId="{FA803380-9EAF-4960-A279-5D2C5F1B4FEF}" destId="{25B6D906-5DF0-4159-A2E1-E2C452FBBCB7}" srcOrd="2" destOrd="0" presId="urn:microsoft.com/office/officeart/2018/2/layout/IconLabelList"/>
    <dgm:cxn modelId="{F94E260E-8B7C-4236-A6F2-223DBAA187E0}" type="presParOf" srcId="{9E60F243-6FC5-4530-89BB-936ECA592328}" destId="{FB624C61-E212-4037-B251-3AECB0B5A066}" srcOrd="3" destOrd="0" presId="urn:microsoft.com/office/officeart/2018/2/layout/IconLabelList"/>
    <dgm:cxn modelId="{FA96D054-F466-4E67-80EB-1A5E3B45028B}" type="presParOf" srcId="{9E60F243-6FC5-4530-89BB-936ECA592328}" destId="{B2CD321C-0D8B-4620-A885-061255C8CA02}" srcOrd="4" destOrd="0" presId="urn:microsoft.com/office/officeart/2018/2/layout/IconLabelList"/>
    <dgm:cxn modelId="{59B838A8-9D81-4E00-92E9-EBB56CC40B3D}" type="presParOf" srcId="{B2CD321C-0D8B-4620-A885-061255C8CA02}" destId="{BB37556D-C0B0-4C5F-8331-D294B91B3973}" srcOrd="0" destOrd="0" presId="urn:microsoft.com/office/officeart/2018/2/layout/IconLabelList"/>
    <dgm:cxn modelId="{7D32C8AE-7681-4FA5-A4A2-C02FA0FDA067}" type="presParOf" srcId="{B2CD321C-0D8B-4620-A885-061255C8CA02}" destId="{CD214FF4-E2D2-4A6F-9EA9-97BD9CDB2611}" srcOrd="1" destOrd="0" presId="urn:microsoft.com/office/officeart/2018/2/layout/IconLabelList"/>
    <dgm:cxn modelId="{7C1F069F-77F4-4DBE-9085-D1B55EFF167B}" type="presParOf" srcId="{B2CD321C-0D8B-4620-A885-061255C8CA02}" destId="{CD1F43B8-1F9E-4959-A509-06356AC1AF9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700314-CCDE-47F2-9391-286254E90D5E}">
      <dsp:nvSpPr>
        <dsp:cNvPr id="0" name=""/>
        <dsp:cNvSpPr/>
      </dsp:nvSpPr>
      <dsp:spPr>
        <a:xfrm>
          <a:off x="784597" y="655754"/>
          <a:ext cx="1226180" cy="12261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0473B3-C380-4183-A2B8-AC69C08FCB2B}">
      <dsp:nvSpPr>
        <dsp:cNvPr id="0" name=""/>
        <dsp:cNvSpPr/>
      </dsp:nvSpPr>
      <dsp:spPr>
        <a:xfrm>
          <a:off x="35264" y="2225457"/>
          <a:ext cx="272484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b="0" i="0" kern="1200" dirty="0"/>
            <a:t>… has a sole purpose: to serve the faithful for divine worship (or burial);</a:t>
          </a:r>
          <a:endParaRPr lang="en-US" sz="1500" kern="1200" dirty="0"/>
        </a:p>
      </dsp:txBody>
      <dsp:txXfrm>
        <a:off x="35264" y="2225457"/>
        <a:ext cx="2724845" cy="720000"/>
      </dsp:txXfrm>
    </dsp:sp>
    <dsp:sp modelId="{656DC972-A2B4-4BC2-B61E-67AAAC9B72EF}">
      <dsp:nvSpPr>
        <dsp:cNvPr id="0" name=""/>
        <dsp:cNvSpPr/>
      </dsp:nvSpPr>
      <dsp:spPr>
        <a:xfrm>
          <a:off x="3986290" y="655754"/>
          <a:ext cx="1226180" cy="12261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B6D906-5DF0-4159-A2E1-E2C452FBBCB7}">
      <dsp:nvSpPr>
        <dsp:cNvPr id="0" name=""/>
        <dsp:cNvSpPr/>
      </dsp:nvSpPr>
      <dsp:spPr>
        <a:xfrm>
          <a:off x="3236957" y="2225457"/>
          <a:ext cx="272484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b="0" i="0" kern="1200"/>
            <a:t>… must follow the liturgical books which are updated from time to time;</a:t>
          </a:r>
          <a:endParaRPr lang="en-US" sz="1500" kern="1200"/>
        </a:p>
      </dsp:txBody>
      <dsp:txXfrm>
        <a:off x="3236957" y="2225457"/>
        <a:ext cx="2724845" cy="720000"/>
      </dsp:txXfrm>
    </dsp:sp>
    <dsp:sp modelId="{BB37556D-C0B0-4C5F-8331-D294B91B3973}">
      <dsp:nvSpPr>
        <dsp:cNvPr id="0" name=""/>
        <dsp:cNvSpPr/>
      </dsp:nvSpPr>
      <dsp:spPr>
        <a:xfrm>
          <a:off x="7187983" y="655754"/>
          <a:ext cx="1226180" cy="12261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1F43B8-1F9E-4959-A509-06356AC1AF93}">
      <dsp:nvSpPr>
        <dsp:cNvPr id="0" name=""/>
        <dsp:cNvSpPr/>
      </dsp:nvSpPr>
      <dsp:spPr>
        <a:xfrm>
          <a:off x="6438650" y="2225457"/>
          <a:ext cx="272484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b="0" i="0" kern="1200" dirty="0"/>
            <a:t>… is either 'dedicated' (by the diocesan bishop) or 'blessed' (by the ordinary).</a:t>
          </a:r>
          <a:endParaRPr lang="en-US" sz="1500" kern="1200" dirty="0"/>
        </a:p>
      </dsp:txBody>
      <dsp:txXfrm>
        <a:off x="6438650" y="2225457"/>
        <a:ext cx="2724845"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B78EDD-1621-41C9-A4C1-2127E777842F}"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9D08C9-84CC-4A88-A824-066CDD2AAD54}" type="slidenum">
              <a:rPr lang="en-GB" smtClean="0"/>
              <a:t>‹#›</a:t>
            </a:fld>
            <a:endParaRPr lang="en-GB"/>
          </a:p>
        </p:txBody>
      </p:sp>
    </p:spTree>
    <p:extLst>
      <p:ext uri="{BB962C8B-B14F-4D97-AF65-F5344CB8AC3E}">
        <p14:creationId xmlns:p14="http://schemas.microsoft.com/office/powerpoint/2010/main" val="1433901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9D08C9-84CC-4A88-A824-066CDD2AAD54}" type="slidenum">
              <a:rPr lang="en-GB" smtClean="0"/>
              <a:t>1</a:t>
            </a:fld>
            <a:endParaRPr lang="en-GB"/>
          </a:p>
        </p:txBody>
      </p:sp>
    </p:spTree>
    <p:extLst>
      <p:ext uri="{BB962C8B-B14F-4D97-AF65-F5344CB8AC3E}">
        <p14:creationId xmlns:p14="http://schemas.microsoft.com/office/powerpoint/2010/main" val="1930816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A5774-955C-580C-865F-360DB2BDA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A6CD81-D81F-1BA1-A5C2-09CFA82328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2A046-907F-0A44-3FBC-FE1F887BF6B5}"/>
              </a:ext>
            </a:extLst>
          </p:cNvPr>
          <p:cNvSpPr>
            <a:spLocks noGrp="1"/>
          </p:cNvSpPr>
          <p:nvPr>
            <p:ph type="body" idx="1"/>
          </p:nvPr>
        </p:nvSpPr>
        <p:spPr/>
        <p:txBody>
          <a:bodyPr/>
          <a:lstStyle/>
          <a:p>
            <a:r>
              <a:rPr lang="en-GB" sz="1200" dirty="0"/>
              <a:t>Question 1:</a:t>
            </a:r>
          </a:p>
          <a:p>
            <a:endParaRPr lang="en-GB" sz="1200" dirty="0"/>
          </a:p>
          <a:p>
            <a:r>
              <a:rPr lang="en-GB" sz="1200" dirty="0"/>
              <a:t>a. Directory for the Application of Principles and Norms on Ecumenism:</a:t>
            </a:r>
          </a:p>
          <a:p>
            <a:r>
              <a:rPr lang="en-GB" dirty="0"/>
              <a:t>https://www.christianunity.va/content/unitacristiani/en/documenti/testo-in-inglese.html</a:t>
            </a:r>
          </a:p>
          <a:p>
            <a:endParaRPr lang="en-GB" b="0" i="0" dirty="0">
              <a:solidFill>
                <a:srgbClr val="000000"/>
              </a:solidFill>
              <a:effectLst/>
              <a:latin typeface="Tahoma" panose="020B0604030504040204" pitchFamily="34" charset="0"/>
            </a:endParaRPr>
          </a:p>
          <a:p>
            <a:r>
              <a:rPr lang="en-GB" b="0" i="0" dirty="0">
                <a:solidFill>
                  <a:srgbClr val="000000"/>
                </a:solidFill>
                <a:effectLst/>
                <a:latin typeface="Tahoma" panose="020B0604030504040204" pitchFamily="34" charset="0"/>
              </a:rPr>
              <a:t>Question 2:</a:t>
            </a:r>
          </a:p>
          <a:p>
            <a:endParaRPr lang="en-GB" b="0" i="0" dirty="0">
              <a:solidFill>
                <a:srgbClr val="000000"/>
              </a:solidFill>
              <a:effectLst/>
              <a:latin typeface="Tahoma" panose="020B0604030504040204" pitchFamily="34" charset="0"/>
            </a:endParaRPr>
          </a:p>
          <a:p>
            <a:r>
              <a:rPr lang="en-GB" b="0" i="0" dirty="0">
                <a:solidFill>
                  <a:srgbClr val="000000"/>
                </a:solidFill>
                <a:effectLst/>
                <a:latin typeface="Tahoma" panose="020B0604030504040204" pitchFamily="34" charset="0"/>
              </a:rPr>
              <a:t>a. </a:t>
            </a:r>
            <a:r>
              <a:rPr lang="en-US" sz="1200" dirty="0"/>
              <a:t>General Instruction of the Roman Missal</a:t>
            </a:r>
            <a:r>
              <a:rPr lang="en-GB" sz="1200" b="0" i="0" dirty="0">
                <a:solidFill>
                  <a:srgbClr val="000000"/>
                </a:solidFill>
                <a:effectLst/>
                <a:latin typeface="Tahoma" panose="020B0604030504040204" pitchFamily="34" charset="0"/>
              </a:rPr>
              <a:t>:</a:t>
            </a:r>
          </a:p>
          <a:p>
            <a:r>
              <a:rPr lang="en-GB" dirty="0"/>
              <a:t>https://www.vatican.va/roman_curia/congregations/ccdds/documents/rc_con_ccdds_doc_20030317_ordinamento-messale_en.html</a:t>
            </a:r>
          </a:p>
          <a:p>
            <a:endParaRPr lang="en-GB" dirty="0"/>
          </a:p>
          <a:p>
            <a:r>
              <a:rPr lang="en-GB" dirty="0"/>
              <a:t>b. Sacrosanctum Concilium, 7:</a:t>
            </a:r>
          </a:p>
          <a:p>
            <a:r>
              <a:rPr lang="en-GB" b="0" i="1" dirty="0">
                <a:solidFill>
                  <a:srgbClr val="000000"/>
                </a:solidFill>
                <a:effectLst/>
                <a:latin typeface="Segoe UI" panose="020B0502040204020203" pitchFamily="34" charset="0"/>
              </a:rPr>
              <a:t>"</a:t>
            </a:r>
            <a:r>
              <a:rPr lang="en-GB" b="0" i="1" dirty="0">
                <a:solidFill>
                  <a:srgbClr val="000000"/>
                </a:solidFill>
                <a:effectLst/>
                <a:latin typeface="Tahoma" panose="020B0604030504040204" pitchFamily="34" charset="0"/>
              </a:rPr>
              <a:t>From this it follows that every liturgical celebration, because it is an action of Christ the priest and of His Body which is the Church, is a sacred action surpassing all others; no other action of the Church can equal its efficacy by the same title and to the same degree."</a:t>
            </a:r>
            <a:endParaRPr lang="en-GB" dirty="0"/>
          </a:p>
          <a:p>
            <a:endParaRPr lang="en-GB" dirty="0"/>
          </a:p>
          <a:p>
            <a:r>
              <a:rPr lang="en-GB" dirty="0"/>
              <a:t>Question 3:</a:t>
            </a:r>
          </a:p>
          <a:p>
            <a:endParaRPr lang="en-GB" sz="1200" b="0" i="0" dirty="0">
              <a:solidFill>
                <a:srgbClr val="000000"/>
              </a:solidFill>
              <a:effectLst/>
              <a:latin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Tahoma" panose="020B0604030504040204" pitchFamily="34" charset="0"/>
              </a:rPr>
              <a:t>a. Bishop to be informed: c. 804 §1. The Catholic religious instruction and education which are imparted in any schools whatsoever or are provided through the various instruments of social communication are subject to the authority of the Church. It is for the conference of bishops to issue general norms about this field of action and for the diocesan bishop to regulate and watch over it.</a:t>
            </a:r>
          </a:p>
          <a:p>
            <a:endParaRPr lang="en-GB" sz="1200" b="0" i="0" dirty="0">
              <a:solidFill>
                <a:srgbClr val="000000"/>
              </a:solidFill>
              <a:effectLst/>
              <a:latin typeface="Tahoma" panose="020B0604030504040204" pitchFamily="34" charset="0"/>
            </a:endParaRPr>
          </a:p>
          <a:p>
            <a:endParaRPr lang="en-GB" sz="1200" b="0" i="0" dirty="0">
              <a:solidFill>
                <a:srgbClr val="000000"/>
              </a:solidFill>
              <a:effectLst/>
              <a:latin typeface="Tahoma" panose="020B0604030504040204" pitchFamily="34" charset="0"/>
            </a:endParaRPr>
          </a:p>
          <a:p>
            <a:endParaRPr lang="en-GB" dirty="0"/>
          </a:p>
        </p:txBody>
      </p:sp>
      <p:sp>
        <p:nvSpPr>
          <p:cNvPr id="4" name="Slide Number Placeholder 3">
            <a:extLst>
              <a:ext uri="{FF2B5EF4-FFF2-40B4-BE49-F238E27FC236}">
                <a16:creationId xmlns:a16="http://schemas.microsoft.com/office/drawing/2014/main" id="{42EEF6F0-55D1-427D-612C-C7946166E981}"/>
              </a:ext>
            </a:extLst>
          </p:cNvPr>
          <p:cNvSpPr>
            <a:spLocks noGrp="1"/>
          </p:cNvSpPr>
          <p:nvPr>
            <p:ph type="sldNum" sz="quarter" idx="5"/>
          </p:nvPr>
        </p:nvSpPr>
        <p:spPr/>
        <p:txBody>
          <a:bodyPr/>
          <a:lstStyle/>
          <a:p>
            <a:fld id="{EA9D08C9-84CC-4A88-A824-066CDD2AAD54}" type="slidenum">
              <a:rPr lang="en-GB" smtClean="0"/>
              <a:t>28</a:t>
            </a:fld>
            <a:endParaRPr lang="en-GB"/>
          </a:p>
        </p:txBody>
      </p:sp>
    </p:spTree>
    <p:extLst>
      <p:ext uri="{BB962C8B-B14F-4D97-AF65-F5344CB8AC3E}">
        <p14:creationId xmlns:p14="http://schemas.microsoft.com/office/powerpoint/2010/main" val="3662326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Check Chapter V (</a:t>
            </a:r>
            <a:r>
              <a:rPr lang="en-GB" b="0" i="0" dirty="0">
                <a:solidFill>
                  <a:srgbClr val="000000"/>
                </a:solidFill>
                <a:effectLst/>
                <a:latin typeface="Times New Roman" panose="02020603050405020304" pitchFamily="18" charset="0"/>
              </a:rPr>
              <a:t>288 - </a:t>
            </a:r>
            <a:r>
              <a:rPr lang="en-GB" dirty="0"/>
              <a:t>318): https://www.vatican.va/roman_curia/congregations/ccdds/documents/rc_con_ccdds_doc_20030317_ordinamento-messale_en.html</a:t>
            </a:r>
          </a:p>
        </p:txBody>
      </p:sp>
      <p:sp>
        <p:nvSpPr>
          <p:cNvPr id="4" name="Slide Number Placeholder 3"/>
          <p:cNvSpPr>
            <a:spLocks noGrp="1"/>
          </p:cNvSpPr>
          <p:nvPr>
            <p:ph type="sldNum" sz="quarter" idx="5"/>
          </p:nvPr>
        </p:nvSpPr>
        <p:spPr/>
        <p:txBody>
          <a:bodyPr/>
          <a:lstStyle/>
          <a:p>
            <a:fld id="{EA9D08C9-84CC-4A88-A824-066CDD2AAD54}" type="slidenum">
              <a:rPr lang="en-GB" smtClean="0"/>
              <a:t>2</a:t>
            </a:fld>
            <a:endParaRPr lang="en-GB"/>
          </a:p>
        </p:txBody>
      </p:sp>
    </p:spTree>
    <p:extLst>
      <p:ext uri="{BB962C8B-B14F-4D97-AF65-F5344CB8AC3E}">
        <p14:creationId xmlns:p14="http://schemas.microsoft.com/office/powerpoint/2010/main" val="3537887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9D08C9-84CC-4A88-A824-066CDD2AAD54}" type="slidenum">
              <a:rPr lang="en-GB" smtClean="0"/>
              <a:t>8</a:t>
            </a:fld>
            <a:endParaRPr lang="en-GB"/>
          </a:p>
        </p:txBody>
      </p:sp>
    </p:spTree>
    <p:extLst>
      <p:ext uri="{BB962C8B-B14F-4D97-AF65-F5344CB8AC3E}">
        <p14:creationId xmlns:p14="http://schemas.microsoft.com/office/powerpoint/2010/main" val="3522285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ahoma" panose="020B0604030504040204" pitchFamily="34" charset="0"/>
              </a:rPr>
              <a:t>In response to c. 1225's '… except those which the law… excludes…":</a:t>
            </a:r>
          </a:p>
          <a:p>
            <a:pPr algn="l"/>
            <a:r>
              <a:rPr lang="en-GB" b="0" i="0" dirty="0">
                <a:solidFill>
                  <a:srgbClr val="000000"/>
                </a:solidFill>
                <a:effectLst/>
                <a:latin typeface="Tahoma" panose="020B0604030504040204" pitchFamily="34" charset="0"/>
              </a:rPr>
              <a:t>Can. 932 §1. The eucharistic celebration is to be carried out in a sacred place unless in a particular case necessity requires otherwise; in such a case the celebration must be done in a decent place.</a:t>
            </a:r>
          </a:p>
          <a:p>
            <a:pPr algn="l"/>
            <a:r>
              <a:rPr lang="en-GB" b="0" i="0" dirty="0">
                <a:solidFill>
                  <a:srgbClr val="000000"/>
                </a:solidFill>
                <a:effectLst/>
                <a:latin typeface="Tahoma" panose="020B0604030504040204" pitchFamily="34" charset="0"/>
              </a:rPr>
              <a:t>§2. The eucharistic sacrifice must be carried out on a dedicated or blessed altar; outside a sacred place a suitable table can be used, always with a cloth and a corporal.</a:t>
            </a:r>
          </a:p>
          <a:p>
            <a:pPr algn="l"/>
            <a:endParaRPr lang="en-GB" b="0" i="0" dirty="0">
              <a:solidFill>
                <a:srgbClr val="000000"/>
              </a:solidFill>
              <a:effectLst/>
              <a:latin typeface="Tahoma" panose="020B0604030504040204" pitchFamily="34" charset="0"/>
            </a:endParaRPr>
          </a:p>
          <a:p>
            <a:pPr algn="l"/>
            <a:r>
              <a:rPr lang="en-GB" b="0" i="0" dirty="0">
                <a:solidFill>
                  <a:srgbClr val="000000"/>
                </a:solidFill>
                <a:effectLst/>
                <a:latin typeface="Tahoma" panose="020B0604030504040204" pitchFamily="34" charset="0"/>
              </a:rPr>
              <a:t>Can. 530 The following functions are especially entrusted to a pastor:</a:t>
            </a:r>
          </a:p>
          <a:p>
            <a:pPr algn="l"/>
            <a:r>
              <a:rPr lang="en-GB" b="0" i="0" dirty="0">
                <a:solidFill>
                  <a:srgbClr val="000000"/>
                </a:solidFill>
                <a:effectLst/>
                <a:latin typeface="Tahoma" panose="020B0604030504040204" pitchFamily="34" charset="0"/>
              </a:rPr>
              <a:t>1/ the administration of baptism;</a:t>
            </a:r>
          </a:p>
          <a:p>
            <a:pPr algn="l"/>
            <a:r>
              <a:rPr lang="en-GB" b="0" i="0" dirty="0">
                <a:solidFill>
                  <a:srgbClr val="000000"/>
                </a:solidFill>
                <a:effectLst/>
                <a:latin typeface="Tahoma" panose="020B0604030504040204" pitchFamily="34" charset="0"/>
              </a:rPr>
              <a:t>2/ the administration of the sacrament of confirmation to those who are in danger of death, according to the norm of  can. 883, n. 3;</a:t>
            </a:r>
          </a:p>
          <a:p>
            <a:pPr algn="l"/>
            <a:r>
              <a:rPr lang="en-GB" b="0" i="0" dirty="0">
                <a:solidFill>
                  <a:srgbClr val="000000"/>
                </a:solidFill>
                <a:effectLst/>
                <a:latin typeface="Tahoma" panose="020B0604030504040204" pitchFamily="34" charset="0"/>
              </a:rPr>
              <a:t>3/ the administration of Viaticum and of the anointing of the sick, without prejudice to the prescript of can. 1003, §§2 and 3, and the imparting of the apostolic blessing;</a:t>
            </a:r>
          </a:p>
          <a:p>
            <a:pPr algn="l"/>
            <a:r>
              <a:rPr lang="en-GB" b="0" i="0" dirty="0">
                <a:solidFill>
                  <a:srgbClr val="000000"/>
                </a:solidFill>
                <a:effectLst/>
                <a:latin typeface="Tahoma" panose="020B0604030504040204" pitchFamily="34" charset="0"/>
              </a:rPr>
              <a:t>4/ the assistance at marriages and the nuptial blessing;</a:t>
            </a:r>
          </a:p>
          <a:p>
            <a:pPr algn="l"/>
            <a:r>
              <a:rPr lang="en-GB" b="0" i="0" dirty="0">
                <a:solidFill>
                  <a:srgbClr val="000000"/>
                </a:solidFill>
                <a:effectLst/>
                <a:latin typeface="Tahoma" panose="020B0604030504040204" pitchFamily="34" charset="0"/>
              </a:rPr>
              <a:t>5/ the performance of funeral rites;</a:t>
            </a:r>
          </a:p>
          <a:p>
            <a:pPr algn="l"/>
            <a:r>
              <a:rPr lang="en-GB" b="0" i="0" dirty="0">
                <a:solidFill>
                  <a:srgbClr val="000000"/>
                </a:solidFill>
                <a:effectLst/>
                <a:latin typeface="Tahoma" panose="020B0604030504040204" pitchFamily="34" charset="0"/>
              </a:rPr>
              <a:t>6/ the blessing of the baptismal font at Easter time, the leading of processions outside the church, and solemn blessings outside the church;</a:t>
            </a:r>
          </a:p>
          <a:p>
            <a:pPr algn="l"/>
            <a:r>
              <a:rPr lang="en-GB" b="0" i="0" dirty="0">
                <a:solidFill>
                  <a:srgbClr val="000000"/>
                </a:solidFill>
                <a:effectLst/>
                <a:latin typeface="Tahoma" panose="020B0604030504040204" pitchFamily="34" charset="0"/>
              </a:rPr>
              <a:t>7/ the more solemn eucharistic celebration on Sundays and holy days of obligation.</a:t>
            </a:r>
          </a:p>
          <a:p>
            <a:pPr algn="l"/>
            <a:endParaRPr lang="en-GB" b="0" i="0" dirty="0">
              <a:solidFill>
                <a:srgbClr val="000000"/>
              </a:solidFill>
              <a:effectLst/>
              <a:latin typeface="Tahoma" panose="020B0604030504040204" pitchFamily="34" charset="0"/>
            </a:endParaRPr>
          </a:p>
          <a:p>
            <a:pPr algn="l"/>
            <a:r>
              <a:rPr lang="en-GB" b="0" i="0" dirty="0">
                <a:solidFill>
                  <a:srgbClr val="000000"/>
                </a:solidFill>
                <a:effectLst/>
                <a:latin typeface="Tahoma" panose="020B0604030504040204" pitchFamily="34" charset="0"/>
              </a:rPr>
              <a:t>Can. 857 §1. Apart from a case of necessity, the proper place of baptism is a church or oratory.</a:t>
            </a:r>
          </a:p>
          <a:p>
            <a:pPr algn="l"/>
            <a:r>
              <a:rPr lang="en-GB" b="0" i="0" dirty="0">
                <a:solidFill>
                  <a:srgbClr val="000000"/>
                </a:solidFill>
                <a:effectLst/>
                <a:latin typeface="Tahoma" panose="020B0604030504040204" pitchFamily="34" charset="0"/>
              </a:rPr>
              <a:t>§2. As a rule an adult is to be baptized in his or her parish church and an infant in the parish church of the parents unless a just cause suggests otherwise.</a:t>
            </a:r>
          </a:p>
          <a:p>
            <a:pPr algn="l"/>
            <a:endParaRPr lang="en-GB" b="0" i="0" dirty="0">
              <a:solidFill>
                <a:srgbClr val="000000"/>
              </a:solidFill>
              <a:effectLst/>
              <a:latin typeface="Tahoma" panose="020B0604030504040204" pitchFamily="34" charset="0"/>
            </a:endParaRPr>
          </a:p>
          <a:p>
            <a:pPr algn="l"/>
            <a:r>
              <a:rPr lang="en-GB" b="0" i="0" dirty="0">
                <a:solidFill>
                  <a:srgbClr val="000000"/>
                </a:solidFill>
                <a:effectLst/>
                <a:latin typeface="Tahoma" panose="020B0604030504040204" pitchFamily="34" charset="0"/>
              </a:rPr>
              <a:t>Can. 1118 §1. A marriage between Catholics or between a Catholic party and a non-Catholic baptized party is to be celebrated in a parish church. It can be celebrated in another church or oratory with the permission of the local ordinary or pastor.</a:t>
            </a:r>
          </a:p>
          <a:p>
            <a:pPr algn="l"/>
            <a:r>
              <a:rPr lang="en-GB" b="0" i="0" dirty="0">
                <a:solidFill>
                  <a:srgbClr val="000000"/>
                </a:solidFill>
                <a:effectLst/>
                <a:latin typeface="Tahoma" panose="020B0604030504040204" pitchFamily="34" charset="0"/>
              </a:rPr>
              <a:t>§2. The local ordinary can permit a marriage to be celebrated in another suitable place.</a:t>
            </a:r>
          </a:p>
          <a:p>
            <a:pPr algn="l"/>
            <a:r>
              <a:rPr lang="en-GB" b="0" i="0" dirty="0">
                <a:solidFill>
                  <a:srgbClr val="000000"/>
                </a:solidFill>
                <a:effectLst/>
                <a:latin typeface="Tahoma" panose="020B0604030504040204" pitchFamily="34" charset="0"/>
              </a:rPr>
              <a:t>§3. A marriage between a Catholic party and a non-baptized party can be celebrated in a church or in another suitable place.</a:t>
            </a:r>
          </a:p>
          <a:p>
            <a:endParaRPr lang="en-GB" dirty="0"/>
          </a:p>
          <a:p>
            <a:endParaRPr lang="en-GB" dirty="0"/>
          </a:p>
        </p:txBody>
      </p:sp>
      <p:sp>
        <p:nvSpPr>
          <p:cNvPr id="4" name="Slide Number Placeholder 3"/>
          <p:cNvSpPr>
            <a:spLocks noGrp="1"/>
          </p:cNvSpPr>
          <p:nvPr>
            <p:ph type="sldNum" sz="quarter" idx="5"/>
          </p:nvPr>
        </p:nvSpPr>
        <p:spPr/>
        <p:txBody>
          <a:bodyPr/>
          <a:lstStyle/>
          <a:p>
            <a:fld id="{EA9D08C9-84CC-4A88-A824-066CDD2AAD54}" type="slidenum">
              <a:rPr lang="en-GB" smtClean="0"/>
              <a:t>13</a:t>
            </a:fld>
            <a:endParaRPr lang="en-GB"/>
          </a:p>
        </p:txBody>
      </p:sp>
    </p:spTree>
    <p:extLst>
      <p:ext uri="{BB962C8B-B14F-4D97-AF65-F5344CB8AC3E}">
        <p14:creationId xmlns:p14="http://schemas.microsoft.com/office/powerpoint/2010/main" val="4251208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84712-0386-C7B7-551D-A09E11D7D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98E34-7623-4446-9A15-8A81CC8F00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66D803-B016-1A60-6CDB-CA0B52811D2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3D3467C-AB99-721C-9607-9C81C131AD31}"/>
              </a:ext>
            </a:extLst>
          </p:cNvPr>
          <p:cNvSpPr>
            <a:spLocks noGrp="1"/>
          </p:cNvSpPr>
          <p:nvPr>
            <p:ph type="sldNum" sz="quarter" idx="5"/>
          </p:nvPr>
        </p:nvSpPr>
        <p:spPr/>
        <p:txBody>
          <a:bodyPr/>
          <a:lstStyle/>
          <a:p>
            <a:fld id="{EA9D08C9-84CC-4A88-A824-066CDD2AAD54}" type="slidenum">
              <a:rPr lang="en-GB" smtClean="0"/>
              <a:t>17</a:t>
            </a:fld>
            <a:endParaRPr lang="en-GB"/>
          </a:p>
        </p:txBody>
      </p:sp>
    </p:spTree>
    <p:extLst>
      <p:ext uri="{BB962C8B-B14F-4D97-AF65-F5344CB8AC3E}">
        <p14:creationId xmlns:p14="http://schemas.microsoft.com/office/powerpoint/2010/main" val="4041060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CB10B-B5D1-87DB-CFA8-E2014CFEA3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4BEC26-36F6-1D2E-FC58-D98894D33C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BAC5-04CD-B43B-5C9C-D2641904D61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45FB139-35D4-7C1C-7A1A-8A902F00451E}"/>
              </a:ext>
            </a:extLst>
          </p:cNvPr>
          <p:cNvSpPr>
            <a:spLocks noGrp="1"/>
          </p:cNvSpPr>
          <p:nvPr>
            <p:ph type="sldNum" sz="quarter" idx="5"/>
          </p:nvPr>
        </p:nvSpPr>
        <p:spPr/>
        <p:txBody>
          <a:bodyPr/>
          <a:lstStyle/>
          <a:p>
            <a:fld id="{EA9D08C9-84CC-4A88-A824-066CDD2AAD54}" type="slidenum">
              <a:rPr lang="en-GB" smtClean="0"/>
              <a:t>21</a:t>
            </a:fld>
            <a:endParaRPr lang="en-GB"/>
          </a:p>
        </p:txBody>
      </p:sp>
    </p:spTree>
    <p:extLst>
      <p:ext uri="{BB962C8B-B14F-4D97-AF65-F5344CB8AC3E}">
        <p14:creationId xmlns:p14="http://schemas.microsoft.com/office/powerpoint/2010/main" val="1377072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A country might have Catholicism as the state religion (e.g. Malta) while others </a:t>
            </a:r>
            <a:r>
              <a:rPr lang="en-GB"/>
              <a:t>might </a:t>
            </a:r>
            <a:r>
              <a:rPr lang="en-BE"/>
              <a:t>have </a:t>
            </a:r>
            <a:r>
              <a:rPr lang="en-BE" dirty="0"/>
              <a:t>more than one recognised religion including Catholicism (e.g. Belgium). Others might also have declared a secular state while freedom of religion can also be exercised (e.g. India). The Constitution as well as the country’s religious and political history, play a role in the way a (Catholic) sacred space is organised and designed. </a:t>
            </a:r>
          </a:p>
        </p:txBody>
      </p:sp>
      <p:sp>
        <p:nvSpPr>
          <p:cNvPr id="4" name="Slide Number Placeholder 3"/>
          <p:cNvSpPr>
            <a:spLocks noGrp="1"/>
          </p:cNvSpPr>
          <p:nvPr>
            <p:ph type="sldNum" sz="quarter" idx="5"/>
          </p:nvPr>
        </p:nvSpPr>
        <p:spPr/>
        <p:txBody>
          <a:bodyPr/>
          <a:lstStyle/>
          <a:p>
            <a:fld id="{EA9D08C9-84CC-4A88-A824-066CDD2AAD54}" type="slidenum">
              <a:rPr lang="en-GB" smtClean="0"/>
              <a:t>25</a:t>
            </a:fld>
            <a:endParaRPr lang="en-GB"/>
          </a:p>
        </p:txBody>
      </p:sp>
    </p:spTree>
    <p:extLst>
      <p:ext uri="{BB962C8B-B14F-4D97-AF65-F5344CB8AC3E}">
        <p14:creationId xmlns:p14="http://schemas.microsoft.com/office/powerpoint/2010/main" val="2051670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A2FCA-8EF4-3C51-4722-A2A6AB3E58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0BD7AB-0CE7-2EB3-CABD-9ACB87988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5B5EDB-94C1-FCCD-5330-FD4B7F1FD1F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5FF3FC9-A2F9-A3A7-8772-644D41133E0B}"/>
              </a:ext>
            </a:extLst>
          </p:cNvPr>
          <p:cNvSpPr>
            <a:spLocks noGrp="1"/>
          </p:cNvSpPr>
          <p:nvPr>
            <p:ph type="sldNum" sz="quarter" idx="5"/>
          </p:nvPr>
        </p:nvSpPr>
        <p:spPr/>
        <p:txBody>
          <a:bodyPr/>
          <a:lstStyle/>
          <a:p>
            <a:fld id="{EA9D08C9-84CC-4A88-A824-066CDD2AAD54}" type="slidenum">
              <a:rPr lang="en-GB" smtClean="0"/>
              <a:t>26</a:t>
            </a:fld>
            <a:endParaRPr lang="en-GB"/>
          </a:p>
        </p:txBody>
      </p:sp>
    </p:spTree>
    <p:extLst>
      <p:ext uri="{BB962C8B-B14F-4D97-AF65-F5344CB8AC3E}">
        <p14:creationId xmlns:p14="http://schemas.microsoft.com/office/powerpoint/2010/main" val="3367682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Question 1:</a:t>
            </a:r>
          </a:p>
          <a:p>
            <a:endParaRPr lang="en-GB" sz="1200" dirty="0"/>
          </a:p>
          <a:p>
            <a:r>
              <a:rPr lang="en-GB" sz="1200" dirty="0"/>
              <a:t>a. Directory for the Application of Principles and Norms on Ecumenism:</a:t>
            </a:r>
          </a:p>
          <a:p>
            <a:r>
              <a:rPr lang="en-GB" dirty="0"/>
              <a:t>https://www.christianunity.va/content/unitacristiani/en/documenti/testo-in-inglese.html</a:t>
            </a:r>
          </a:p>
          <a:p>
            <a:endParaRPr lang="en-GB" b="0" i="0" dirty="0">
              <a:solidFill>
                <a:srgbClr val="000000"/>
              </a:solidFill>
              <a:effectLst/>
              <a:latin typeface="Tahoma" panose="020B0604030504040204" pitchFamily="34" charset="0"/>
            </a:endParaRPr>
          </a:p>
          <a:p>
            <a:r>
              <a:rPr lang="en-GB" b="0" i="0" dirty="0">
                <a:solidFill>
                  <a:srgbClr val="000000"/>
                </a:solidFill>
                <a:effectLst/>
                <a:latin typeface="Tahoma" panose="020B0604030504040204" pitchFamily="34" charset="0"/>
              </a:rPr>
              <a:t>Question 2:</a:t>
            </a:r>
          </a:p>
          <a:p>
            <a:endParaRPr lang="en-GB" b="0" i="0" dirty="0">
              <a:solidFill>
                <a:srgbClr val="000000"/>
              </a:solidFill>
              <a:effectLst/>
              <a:latin typeface="Tahoma" panose="020B0604030504040204" pitchFamily="34" charset="0"/>
            </a:endParaRPr>
          </a:p>
          <a:p>
            <a:r>
              <a:rPr lang="en-GB" b="0" i="0" dirty="0">
                <a:solidFill>
                  <a:srgbClr val="000000"/>
                </a:solidFill>
                <a:effectLst/>
                <a:latin typeface="Tahoma" panose="020B0604030504040204" pitchFamily="34" charset="0"/>
              </a:rPr>
              <a:t>a. </a:t>
            </a:r>
            <a:r>
              <a:rPr lang="en-US" sz="1200" dirty="0"/>
              <a:t>General Instruction of the Roman Missal</a:t>
            </a:r>
            <a:r>
              <a:rPr lang="en-GB" sz="1200" b="0" i="0" dirty="0">
                <a:solidFill>
                  <a:srgbClr val="000000"/>
                </a:solidFill>
                <a:effectLst/>
                <a:latin typeface="Tahoma" panose="020B0604030504040204" pitchFamily="34" charset="0"/>
              </a:rPr>
              <a:t>:</a:t>
            </a:r>
          </a:p>
          <a:p>
            <a:r>
              <a:rPr lang="en-GB" dirty="0"/>
              <a:t>https://www.vatican.va/roman_curia/congregations/ccdds/documents/rc_con_ccdds_doc_20030317_ordinamento-messale_en.html</a:t>
            </a:r>
          </a:p>
          <a:p>
            <a:endParaRPr lang="en-GB" dirty="0"/>
          </a:p>
          <a:p>
            <a:r>
              <a:rPr lang="en-GB" dirty="0"/>
              <a:t>b. Sacrosanctum Concilium, 7:</a:t>
            </a:r>
          </a:p>
          <a:p>
            <a:r>
              <a:rPr lang="en-GB" b="0" i="1" dirty="0">
                <a:solidFill>
                  <a:srgbClr val="000000"/>
                </a:solidFill>
                <a:effectLst/>
                <a:latin typeface="Segoe UI" panose="020B0502040204020203" pitchFamily="34" charset="0"/>
              </a:rPr>
              <a:t>"</a:t>
            </a:r>
            <a:r>
              <a:rPr lang="en-GB" b="0" i="1" dirty="0">
                <a:solidFill>
                  <a:srgbClr val="000000"/>
                </a:solidFill>
                <a:effectLst/>
                <a:latin typeface="Tahoma" panose="020B0604030504040204" pitchFamily="34" charset="0"/>
              </a:rPr>
              <a:t>From this it follows that every liturgical celebration, because it is an action of Christ the priest and of His Body which is the Church, is a sacred action surpassing all others; no other action of the Church can equal its efficacy by the same title and to the same degree."</a:t>
            </a:r>
            <a:endParaRPr lang="en-GB" dirty="0"/>
          </a:p>
          <a:p>
            <a:endParaRPr lang="en-GB" dirty="0"/>
          </a:p>
          <a:p>
            <a:r>
              <a:rPr lang="en-GB" dirty="0"/>
              <a:t>Question 3:</a:t>
            </a:r>
          </a:p>
          <a:p>
            <a:endParaRPr lang="en-GB" sz="1200" b="0" i="0" dirty="0">
              <a:solidFill>
                <a:srgbClr val="000000"/>
              </a:solidFill>
              <a:effectLst/>
              <a:latin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Tahoma" panose="020B0604030504040204" pitchFamily="34" charset="0"/>
              </a:rPr>
              <a:t>a. Bishop to be informed: c. 804 §1. The Catholic religious instruction and education which are imparted in any schools whatsoever or are provided through the various instruments of social communication are subject to the authority of the Church. It is for the conference of bishops to issue general norms about this field of action and for the diocesan bishop to regulate and watch over it.</a:t>
            </a:r>
          </a:p>
          <a:p>
            <a:endParaRPr lang="en-GB" sz="1200" b="0" i="0" dirty="0">
              <a:solidFill>
                <a:srgbClr val="000000"/>
              </a:solidFill>
              <a:effectLst/>
              <a:latin typeface="Tahoma" panose="020B0604030504040204" pitchFamily="34" charset="0"/>
            </a:endParaRPr>
          </a:p>
          <a:p>
            <a:endParaRPr lang="en-GB" sz="1200" b="0" i="0" dirty="0">
              <a:solidFill>
                <a:srgbClr val="000000"/>
              </a:solidFill>
              <a:effectLst/>
              <a:latin typeface="Tahoma" panose="020B0604030504040204" pitchFamily="34" charset="0"/>
            </a:endParaRPr>
          </a:p>
          <a:p>
            <a:endParaRPr lang="en-GB" dirty="0"/>
          </a:p>
        </p:txBody>
      </p:sp>
      <p:sp>
        <p:nvSpPr>
          <p:cNvPr id="4" name="Slide Number Placeholder 3"/>
          <p:cNvSpPr>
            <a:spLocks noGrp="1"/>
          </p:cNvSpPr>
          <p:nvPr>
            <p:ph type="sldNum" sz="quarter" idx="5"/>
          </p:nvPr>
        </p:nvSpPr>
        <p:spPr/>
        <p:txBody>
          <a:bodyPr/>
          <a:lstStyle/>
          <a:p>
            <a:fld id="{EA9D08C9-84CC-4A88-A824-066CDD2AAD54}" type="slidenum">
              <a:rPr lang="en-GB" smtClean="0"/>
              <a:t>27</a:t>
            </a:fld>
            <a:endParaRPr lang="en-GB"/>
          </a:p>
        </p:txBody>
      </p:sp>
    </p:spTree>
    <p:extLst>
      <p:ext uri="{BB962C8B-B14F-4D97-AF65-F5344CB8AC3E}">
        <p14:creationId xmlns:p14="http://schemas.microsoft.com/office/powerpoint/2010/main" val="1523443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B46B8FB-F6A2-5F47-A6CD-A7E17E69270F}"/>
              </a:ext>
            </a:extLst>
          </p:cNvPr>
          <p:cNvGrpSpPr/>
          <p:nvPr/>
        </p:nvGrpSpPr>
        <p:grpSpPr>
          <a:xfrm>
            <a:off x="6201388" y="0"/>
            <a:ext cx="5990612" cy="6858001"/>
            <a:chOff x="6201388" y="0"/>
            <a:chExt cx="5990612" cy="6858001"/>
          </a:xfrm>
        </p:grpSpPr>
        <p:sp>
          <p:nvSpPr>
            <p:cNvPr id="45" name="Oval 44">
              <a:extLst>
                <a:ext uri="{FF2B5EF4-FFF2-40B4-BE49-F238E27FC236}">
                  <a16:creationId xmlns:a16="http://schemas.microsoft.com/office/drawing/2014/main" id="{419BDE93-3EC2-4E4D-BC0B-417378F49EDA}"/>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FE21F82F-1EE5-8240-97F8-387DF0253FCE}"/>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AE1903E3-6B5F-6B4C-9A1F-62628A050AEB}"/>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a:extLst>
                <a:ext uri="{FF2B5EF4-FFF2-40B4-BE49-F238E27FC236}">
                  <a16:creationId xmlns:a16="http://schemas.microsoft.com/office/drawing/2014/main" id="{F7C55863-3B37-0743-B001-1A970033FBA8}"/>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32B4C24-3A58-924C-B79A-D961EF7C2C48}"/>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1EF52E0-D2CF-544F-93A6-4D7B45A0483A}"/>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6966CFE5-1C8C-2E4F-9B2D-A8438F5A5322}"/>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64">
              <a:extLst>
                <a:ext uri="{FF2B5EF4-FFF2-40B4-BE49-F238E27FC236}">
                  <a16:creationId xmlns:a16="http://schemas.microsoft.com/office/drawing/2014/main" id="{9FD29EF3-A5B2-554A-A307-6BE1BCE8AF03}"/>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Oval 66">
              <a:extLst>
                <a:ext uri="{FF2B5EF4-FFF2-40B4-BE49-F238E27FC236}">
                  <a16:creationId xmlns:a16="http://schemas.microsoft.com/office/drawing/2014/main" id="{AC1ECAD8-0CF2-934D-AA1E-C108208CDE6F}"/>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B14DED1-3A58-8C4D-902E-2A9F34043F61}"/>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5D65157-5719-0341-A807-A8956595FB4C}"/>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7F23F74-B777-2A4C-8EF9-E798880D5942}"/>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E3B9A050-0AE1-1D4B-A2AC-6EEF64B106D9}"/>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C424FE38-F803-8D47-BF56-1B18EC2B1F0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Oval 72">
              <a:extLst>
                <a:ext uri="{FF2B5EF4-FFF2-40B4-BE49-F238E27FC236}">
                  <a16:creationId xmlns:a16="http://schemas.microsoft.com/office/drawing/2014/main" id="{E37187F2-9212-0641-97D0-1ACD50B748A8}"/>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760C651-2AC4-564E-BEAA-AB7FAFE7F79F}"/>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8B0A1B8-5BA3-3548-9511-B4904D05264B}"/>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424CD779-EE9A-214D-9488-767327E373AA}"/>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76">
              <a:extLst>
                <a:ext uri="{FF2B5EF4-FFF2-40B4-BE49-F238E27FC236}">
                  <a16:creationId xmlns:a16="http://schemas.microsoft.com/office/drawing/2014/main" id="{630D08C6-9EFB-8540-875F-2A55DED2AAE3}"/>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77">
              <a:extLst>
                <a:ext uri="{FF2B5EF4-FFF2-40B4-BE49-F238E27FC236}">
                  <a16:creationId xmlns:a16="http://schemas.microsoft.com/office/drawing/2014/main" id="{D7E8DA86-1294-4641-9C52-6E153150641C}"/>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78">
              <a:extLst>
                <a:ext uri="{FF2B5EF4-FFF2-40B4-BE49-F238E27FC236}">
                  <a16:creationId xmlns:a16="http://schemas.microsoft.com/office/drawing/2014/main" id="{011063C9-2A43-3348-A018-F27FACAA778D}"/>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79">
              <a:extLst>
                <a:ext uri="{FF2B5EF4-FFF2-40B4-BE49-F238E27FC236}">
                  <a16:creationId xmlns:a16="http://schemas.microsoft.com/office/drawing/2014/main" id="{EE85C7DE-D965-244F-BD95-3A05FF4AAC61}"/>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80">
              <a:extLst>
                <a:ext uri="{FF2B5EF4-FFF2-40B4-BE49-F238E27FC236}">
                  <a16:creationId xmlns:a16="http://schemas.microsoft.com/office/drawing/2014/main" id="{315A1389-149A-3342-A863-637D42FDB28D}"/>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81">
              <a:extLst>
                <a:ext uri="{FF2B5EF4-FFF2-40B4-BE49-F238E27FC236}">
                  <a16:creationId xmlns:a16="http://schemas.microsoft.com/office/drawing/2014/main" id="{B149CC6F-B6C6-BE46-B451-1BF7D47A8936}"/>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DAB39E9-6F50-3F4B-9DDB-FC0E0CA993A6}"/>
              </a:ext>
            </a:extLst>
          </p:cNvPr>
          <p:cNvSpPr>
            <a:spLocks noGrp="1"/>
          </p:cNvSpPr>
          <p:nvPr>
            <p:ph type="ctrTitle"/>
          </p:nvPr>
        </p:nvSpPr>
        <p:spPr>
          <a:xfrm>
            <a:off x="565150" y="768334"/>
            <a:ext cx="5066001" cy="2866405"/>
          </a:xfrm>
        </p:spPr>
        <p:txBody>
          <a:bodyPr anchor="t"/>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A6B2C33E-E9A6-304D-BBCB-97AD0B213CE0}"/>
              </a:ext>
            </a:extLst>
          </p:cNvPr>
          <p:cNvSpPr>
            <a:spLocks noGrp="1"/>
          </p:cNvSpPr>
          <p:nvPr>
            <p:ph type="subTitle" idx="1"/>
          </p:nvPr>
        </p:nvSpPr>
        <p:spPr>
          <a:xfrm>
            <a:off x="565150" y="4283239"/>
            <a:ext cx="5066001" cy="1475177"/>
          </a:xfrm>
        </p:spPr>
        <p:txBody>
          <a:bodyPr anchor="b"/>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29C75C4-E533-BE48-B528-D1A278BC39A3}"/>
              </a:ext>
            </a:extLst>
          </p:cNvPr>
          <p:cNvSpPr>
            <a:spLocks noGrp="1"/>
          </p:cNvSpPr>
          <p:nvPr>
            <p:ph type="dt" sz="half" idx="10"/>
          </p:nvPr>
        </p:nvSpPr>
        <p:spPr>
          <a:xfrm>
            <a:off x="566928" y="457200"/>
            <a:ext cx="3608205" cy="365125"/>
          </a:xfrm>
        </p:spPr>
        <p:txBody>
          <a:bodyPr/>
          <a:lstStyle>
            <a:lvl1pPr algn="l">
              <a:defRPr/>
            </a:lvl1pPr>
          </a:lstStyle>
          <a:p>
            <a:pPr algn="l"/>
            <a:fld id="{A5B0A250-5CC0-1746-B209-08E8B0DAE6AF}" type="datetimeFigureOut">
              <a:rPr lang="en-US" smtClean="0"/>
              <a:pPr algn="l"/>
              <a:t>3/19/2026</a:t>
            </a:fld>
            <a:endParaRPr lang="en-US" dirty="0"/>
          </a:p>
        </p:txBody>
      </p:sp>
      <p:sp>
        <p:nvSpPr>
          <p:cNvPr id="5" name="Footer Placeholder 4">
            <a:extLst>
              <a:ext uri="{FF2B5EF4-FFF2-40B4-BE49-F238E27FC236}">
                <a16:creationId xmlns:a16="http://schemas.microsoft.com/office/drawing/2014/main" id="{8F09BA8A-EF83-434D-A90E-0805D1104A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CFDDE0-90B9-AD4E-B0EB-E7464FA9CDF2}"/>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a:extLst>
              <a:ext uri="{FF2B5EF4-FFF2-40B4-BE49-F238E27FC236}">
                <a16:creationId xmlns:a16="http://schemas.microsoft.com/office/drawing/2014/main" id="{D33A3282-0389-C547-8CA6-7F3E7F27B34D}"/>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283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ED46EE4-CE67-DD46-A751-9FEA049A22B8}"/>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955C5B70-D34F-8A49-B220-808CE2BBB7F3}"/>
                </a:ext>
              </a:extLst>
            </p:cNvPr>
            <p:cNvSpPr/>
            <p:nvPr/>
          </p:nvSpPr>
          <p:spPr>
            <a:xfrm>
              <a:off x="8928528" y="491812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4BBFE624-6DBD-8541-B43B-180C0AFA21F0}"/>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6E01AC23-2120-A542-B140-5A29AA27A2C8}"/>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154689C0-9C35-9B4D-906B-DA287DA55A38}"/>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6570F0-11E0-6147-9053-E3A4B5DBA0E4}"/>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BDD97F6-A366-B54A-B889-42E97AFEDE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58E853BC-EE80-374B-B823-8D51A948C4CF}"/>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4B5B70B1-649D-9848-B5D4-6DE04D55F5F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46A2092A-2157-0A49-937F-BBAE14687DE7}"/>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F092371E-D526-AF43-816F-F7AEBA9FF16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06995714-B51E-E84A-9FD5-3AD33004E517}"/>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0FDB0CC5-76AA-6E44-8376-4EE649C1DE42}"/>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3D981F0B-8982-1C45-8D7C-30E744003823}"/>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76EEB7-1E87-0447-8CD6-DD220CF4EE59}"/>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BA8AE526-3A03-9B41-8C9F-27156E701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08D72-182D-C947-B3F7-B74948D0849B}"/>
              </a:ext>
            </a:extLst>
          </p:cNvPr>
          <p:cNvSpPr>
            <a:spLocks noGrp="1"/>
          </p:cNvSpPr>
          <p:nvPr>
            <p:ph type="dt" sz="half" idx="10"/>
          </p:nvPr>
        </p:nvSpPr>
        <p:spPr/>
        <p:txBody>
          <a:bodyPr/>
          <a:lstStyle/>
          <a:p>
            <a:fld id="{A5B0A250-5CC0-1746-B209-08E8B0DAE6AF}" type="datetimeFigureOut">
              <a:rPr lang="en-US" smtClean="0"/>
              <a:t>3/19/2026</a:t>
            </a:fld>
            <a:endParaRPr lang="en-US" dirty="0"/>
          </a:p>
        </p:txBody>
      </p:sp>
      <p:sp>
        <p:nvSpPr>
          <p:cNvPr id="5" name="Footer Placeholder 4">
            <a:extLst>
              <a:ext uri="{FF2B5EF4-FFF2-40B4-BE49-F238E27FC236}">
                <a16:creationId xmlns:a16="http://schemas.microsoft.com/office/drawing/2014/main" id="{B076E396-D059-AF4D-A1D9-C1347978AA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8845B6-87C0-2F4A-8146-00E911CDF70D}"/>
              </a:ext>
            </a:extLst>
          </p:cNvPr>
          <p:cNvSpPr>
            <a:spLocks noGrp="1"/>
          </p:cNvSpPr>
          <p:nvPr>
            <p:ph type="sldNum" sz="quarter" idx="12"/>
          </p:nvPr>
        </p:nvSpPr>
        <p:spPr>
          <a:xfrm>
            <a:off x="7086480"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A78A912D-4325-C449-BF2E-F331A221C695}"/>
              </a:ext>
            </a:extLst>
          </p:cNvPr>
          <p:cNvCxnSpPr>
            <a:cxnSpLocks/>
          </p:cNvCxnSpPr>
          <p:nvPr/>
        </p:nvCxnSpPr>
        <p:spPr>
          <a:xfrm>
            <a:off x="565150" y="6087110"/>
            <a:ext cx="733514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212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3803ECC-8207-244B-8051-94AA5304EDD9}"/>
              </a:ext>
            </a:extLst>
          </p:cNvPr>
          <p:cNvGrpSpPr/>
          <p:nvPr/>
        </p:nvGrpSpPr>
        <p:grpSpPr>
          <a:xfrm>
            <a:off x="10290315" y="0"/>
            <a:ext cx="1901686" cy="6858000"/>
            <a:chOff x="10290315" y="0"/>
            <a:chExt cx="1901686" cy="6858000"/>
          </a:xfrm>
        </p:grpSpPr>
        <p:sp>
          <p:nvSpPr>
            <p:cNvPr id="17" name="Freeform 16">
              <a:extLst>
                <a:ext uri="{FF2B5EF4-FFF2-40B4-BE49-F238E27FC236}">
                  <a16:creationId xmlns:a16="http://schemas.microsoft.com/office/drawing/2014/main" id="{CF2E8536-821C-3846-A152-2001B7BA4BC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7A02781-FFB4-C04E-97FB-78D26A9E8F1C}"/>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4C29607-37D2-7A4B-98E2-2C851CD6776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12FC7BA-80CC-1C4E-B268-B3EEA08137F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BEBC8FB1-96B9-D84A-BD2A-BC8410EBE012}"/>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A8455B4-A778-B44D-A7E8-C45A4846D9F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B0407CCA-80EF-2B45-8F8C-7D5796A61BC0}"/>
              </a:ext>
            </a:extLst>
          </p:cNvPr>
          <p:cNvSpPr>
            <a:spLocks noGrp="1"/>
          </p:cNvSpPr>
          <p:nvPr>
            <p:ph type="title" orient="vert"/>
          </p:nvPr>
        </p:nvSpPr>
        <p:spPr>
          <a:xfrm>
            <a:off x="8950095" y="976630"/>
            <a:ext cx="2268507" cy="478459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A221C3-F2D3-FC4F-938B-4C4CAC7370B1}"/>
              </a:ext>
            </a:extLst>
          </p:cNvPr>
          <p:cNvSpPr>
            <a:spLocks noGrp="1"/>
          </p:cNvSpPr>
          <p:nvPr>
            <p:ph type="body" orient="vert" idx="1"/>
          </p:nvPr>
        </p:nvSpPr>
        <p:spPr>
          <a:xfrm>
            <a:off x="565150" y="976630"/>
            <a:ext cx="8264057" cy="478459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061B46-3E9A-AC48-8C84-5B46EA1EC583}"/>
              </a:ext>
            </a:extLst>
          </p:cNvPr>
          <p:cNvSpPr>
            <a:spLocks noGrp="1"/>
          </p:cNvSpPr>
          <p:nvPr>
            <p:ph type="dt" sz="half" idx="10"/>
          </p:nvPr>
        </p:nvSpPr>
        <p:spPr/>
        <p:txBody>
          <a:bodyPr/>
          <a:lstStyle/>
          <a:p>
            <a:fld id="{A5B0A250-5CC0-1746-B209-08E8B0DAE6AF}" type="datetimeFigureOut">
              <a:rPr lang="en-US" smtClean="0"/>
              <a:t>3/19/2026</a:t>
            </a:fld>
            <a:endParaRPr lang="en-US"/>
          </a:p>
        </p:txBody>
      </p:sp>
      <p:sp>
        <p:nvSpPr>
          <p:cNvPr id="5" name="Footer Placeholder 4">
            <a:extLst>
              <a:ext uri="{FF2B5EF4-FFF2-40B4-BE49-F238E27FC236}">
                <a16:creationId xmlns:a16="http://schemas.microsoft.com/office/drawing/2014/main" id="{369F8F49-5859-714C-8EE1-61A74F324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B6F69-3FFA-D94F-BA99-873D36F7F69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C31B40EC-87DB-A64F-9D4B-98A86F7CEFFF}"/>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5825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0CAFDA3-320A-C24D-A7A1-20C1267EC987}"/>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D2411669-6E2C-2243-99CD-6BC9D724FA1F}"/>
                </a:ext>
              </a:extLst>
            </p:cNvPr>
            <p:cNvSpPr/>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C4E0C522-0F40-ED44-A700-F1BCD1CF74F5}"/>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B79B4380-CBEC-C341-A10E-5EF9A8597959}"/>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F04AD70E-5490-4C4E-A05D-D67949C51A74}"/>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28A8883-9F24-0047-92B7-45B3D2E7D9C0}"/>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AC3A3BB-FD2C-FB44-9478-FA87EF229D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BF46B3B1-E981-BB40-B916-51A6D3851969}"/>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EA7DAE92-7D6B-B042-83BE-047C8EC322A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06AADCE6-4277-EA49-AF23-63B53CA6772A}"/>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58CEA343-047B-DF4E-A7A8-881C7740EA3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FCCBAA07-17CE-2740-AA04-AEDA5EAD2796}"/>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BF15C430-7951-6040-BD4C-4E996E94480E}"/>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0B3467F9-370D-5C4C-9EDE-E0CA0E401568}"/>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2A1E4-52BA-534C-AECC-35C3CF44F86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8315675-65B4-E14F-9785-663A83B7B6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76A1E-2332-684F-BDD2-687C166BDEC0}"/>
              </a:ext>
            </a:extLst>
          </p:cNvPr>
          <p:cNvSpPr>
            <a:spLocks noGrp="1"/>
          </p:cNvSpPr>
          <p:nvPr>
            <p:ph type="dt" sz="half" idx="10"/>
          </p:nvPr>
        </p:nvSpPr>
        <p:spPr/>
        <p:txBody>
          <a:bodyPr/>
          <a:lstStyle/>
          <a:p>
            <a:fld id="{A5B0A250-5CC0-1746-B209-08E8B0DAE6AF}" type="datetimeFigureOut">
              <a:rPr lang="en-US" smtClean="0"/>
              <a:t>3/19/2026</a:t>
            </a:fld>
            <a:endParaRPr lang="en-US" dirty="0"/>
          </a:p>
        </p:txBody>
      </p:sp>
      <p:sp>
        <p:nvSpPr>
          <p:cNvPr id="5" name="Footer Placeholder 4">
            <a:extLst>
              <a:ext uri="{FF2B5EF4-FFF2-40B4-BE49-F238E27FC236}">
                <a16:creationId xmlns:a16="http://schemas.microsoft.com/office/drawing/2014/main" id="{22BB8CB0-B7BE-7D4F-B254-8A2F8AEC27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E5A569-A063-8E40-B703-82B11D2A988A}"/>
              </a:ext>
            </a:extLst>
          </p:cNvPr>
          <p:cNvSpPr>
            <a:spLocks noGrp="1"/>
          </p:cNvSpPr>
          <p:nvPr>
            <p:ph type="sldNum" sz="quarter" idx="12"/>
          </p:nvPr>
        </p:nvSpPr>
        <p:spPr>
          <a:xfrm>
            <a:off x="7087169"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8231D73A-BA91-794F-8C09-4F4B41A6D08B}"/>
              </a:ext>
            </a:extLst>
          </p:cNvPr>
          <p:cNvCxnSpPr>
            <a:cxnSpLocks/>
          </p:cNvCxnSpPr>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503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3ABDDED5-B489-454D-A72D-46C9473AB018}"/>
              </a:ext>
            </a:extLst>
          </p:cNvPr>
          <p:cNvGrpSpPr/>
          <p:nvPr/>
        </p:nvGrpSpPr>
        <p:grpSpPr>
          <a:xfrm>
            <a:off x="6201388" y="0"/>
            <a:ext cx="5990612" cy="6858001"/>
            <a:chOff x="6201388" y="0"/>
            <a:chExt cx="5990612" cy="6858001"/>
          </a:xfrm>
        </p:grpSpPr>
        <p:sp>
          <p:nvSpPr>
            <p:cNvPr id="40" name="Oval 39">
              <a:extLst>
                <a:ext uri="{FF2B5EF4-FFF2-40B4-BE49-F238E27FC236}">
                  <a16:creationId xmlns:a16="http://schemas.microsoft.com/office/drawing/2014/main" id="{E6338A9A-49A1-B04D-B479-43604A5CD6D5}"/>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3151B6D8-101B-F34D-992A-1668DB5D0067}"/>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21D4DE71-EB1A-E74C-9364-5FEC5377F4EF}"/>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a:extLst>
                <a:ext uri="{FF2B5EF4-FFF2-40B4-BE49-F238E27FC236}">
                  <a16:creationId xmlns:a16="http://schemas.microsoft.com/office/drawing/2014/main" id="{BD99A5CD-9D3A-DA46-AD96-34B9DB522051}"/>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6537DF9-74F2-924C-9B63-22B100C80C92}"/>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7655457-8E4D-F34C-A595-66A45E9C3A1F}"/>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FB0E8D2C-8947-E44C-BC5F-F81B083DAA3E}"/>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ED57F45D-85B8-AC49-A2BA-E941F1BE7F15}"/>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DA576359-CAE3-634C-8DF8-A834BCD7D668}"/>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6343F35-6601-BD4A-B9A5-25361D0453D2}"/>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ED1C169-DCD9-9C4B-91B1-519621155A64}"/>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2328AC7-E0BC-0E46-A25B-11D523EC8100}"/>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32BBE02A-588F-6C4D-B310-694098C6A340}"/>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51D5A0-C90A-0A44-8654-CFE1B719B35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Oval 53">
              <a:extLst>
                <a:ext uri="{FF2B5EF4-FFF2-40B4-BE49-F238E27FC236}">
                  <a16:creationId xmlns:a16="http://schemas.microsoft.com/office/drawing/2014/main" id="{0F0FA086-0D80-B74A-9B37-5EACDE30D61F}"/>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022E302-2A55-8844-A50B-DC16D075E16B}"/>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B325F5-A048-2843-A40B-3B2B31ECED76}"/>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7707B616-7E85-5442-B46B-AF9426A7A0E9}"/>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57">
              <a:extLst>
                <a:ext uri="{FF2B5EF4-FFF2-40B4-BE49-F238E27FC236}">
                  <a16:creationId xmlns:a16="http://schemas.microsoft.com/office/drawing/2014/main" id="{08914A00-D181-5847-A150-77CE67F94369}"/>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58">
              <a:extLst>
                <a:ext uri="{FF2B5EF4-FFF2-40B4-BE49-F238E27FC236}">
                  <a16:creationId xmlns:a16="http://schemas.microsoft.com/office/drawing/2014/main" id="{DAF2D976-5F49-2848-B465-C85708A6D706}"/>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59">
              <a:extLst>
                <a:ext uri="{FF2B5EF4-FFF2-40B4-BE49-F238E27FC236}">
                  <a16:creationId xmlns:a16="http://schemas.microsoft.com/office/drawing/2014/main" id="{5E333474-B850-354C-A2E2-01735C948D47}"/>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60">
              <a:extLst>
                <a:ext uri="{FF2B5EF4-FFF2-40B4-BE49-F238E27FC236}">
                  <a16:creationId xmlns:a16="http://schemas.microsoft.com/office/drawing/2014/main" id="{BC25646C-71B3-4A44-A4FE-C3CABE5580BB}"/>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61">
              <a:extLst>
                <a:ext uri="{FF2B5EF4-FFF2-40B4-BE49-F238E27FC236}">
                  <a16:creationId xmlns:a16="http://schemas.microsoft.com/office/drawing/2014/main" id="{B598CFE9-67EE-E342-9EF7-F40A1E0BE59E}"/>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62">
              <a:extLst>
                <a:ext uri="{FF2B5EF4-FFF2-40B4-BE49-F238E27FC236}">
                  <a16:creationId xmlns:a16="http://schemas.microsoft.com/office/drawing/2014/main" id="{1E29AD13-94FE-1349-A28E-10F6E780F510}"/>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0648E-B4D5-4145-84E7-46B5793EA68B}"/>
              </a:ext>
            </a:extLst>
          </p:cNvPr>
          <p:cNvSpPr>
            <a:spLocks noGrp="1"/>
          </p:cNvSpPr>
          <p:nvPr>
            <p:ph type="title"/>
          </p:nvPr>
        </p:nvSpPr>
        <p:spPr>
          <a:xfrm>
            <a:off x="565150" y="768351"/>
            <a:ext cx="5066001" cy="2334768"/>
          </a:xfrm>
        </p:spPr>
        <p:txBody>
          <a:bodyPr anchor="t"/>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3B92A6-7558-3148-B855-5BC58B4159C5}"/>
              </a:ext>
            </a:extLst>
          </p:cNvPr>
          <p:cNvSpPr>
            <a:spLocks noGrp="1"/>
          </p:cNvSpPr>
          <p:nvPr>
            <p:ph type="body" idx="1"/>
          </p:nvPr>
        </p:nvSpPr>
        <p:spPr>
          <a:xfrm>
            <a:off x="565150" y="4255453"/>
            <a:ext cx="5066001" cy="1500187"/>
          </a:xfrm>
        </p:spPr>
        <p:txBody>
          <a:bodyPr anchor="b"/>
          <a:lstStyle>
            <a:lvl1pPr marL="0" indent="0">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3A0B541-D211-974B-97FE-C1F9473ABE9D}"/>
              </a:ext>
            </a:extLst>
          </p:cNvPr>
          <p:cNvSpPr>
            <a:spLocks noGrp="1"/>
          </p:cNvSpPr>
          <p:nvPr>
            <p:ph type="dt" sz="half" idx="10"/>
          </p:nvPr>
        </p:nvSpPr>
        <p:spPr/>
        <p:txBody>
          <a:bodyPr/>
          <a:lstStyle/>
          <a:p>
            <a:fld id="{A5B0A250-5CC0-1746-B209-08E8B0DAE6AF}" type="datetimeFigureOut">
              <a:rPr lang="en-US" smtClean="0"/>
              <a:t>3/19/2026</a:t>
            </a:fld>
            <a:endParaRPr lang="en-US" dirty="0"/>
          </a:p>
        </p:txBody>
      </p:sp>
      <p:sp>
        <p:nvSpPr>
          <p:cNvPr id="5" name="Footer Placeholder 4">
            <a:extLst>
              <a:ext uri="{FF2B5EF4-FFF2-40B4-BE49-F238E27FC236}">
                <a16:creationId xmlns:a16="http://schemas.microsoft.com/office/drawing/2014/main" id="{A1727FB0-D95A-D543-8E29-6E5F22B491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9C4404-F49D-9F48-A10B-1F60870B4450}"/>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a:extLst>
              <a:ext uri="{FF2B5EF4-FFF2-40B4-BE49-F238E27FC236}">
                <a16:creationId xmlns:a16="http://schemas.microsoft.com/office/drawing/2014/main" id="{2D6A1FD1-D82F-3141-8687-8D7C0631C215}"/>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159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42ECFEB-12CF-4C4F-BC8A-5816C27CA565}"/>
              </a:ext>
            </a:extLst>
          </p:cNvPr>
          <p:cNvGrpSpPr/>
          <p:nvPr/>
        </p:nvGrpSpPr>
        <p:grpSpPr>
          <a:xfrm>
            <a:off x="10290315" y="0"/>
            <a:ext cx="1901686" cy="6858000"/>
            <a:chOff x="10290315" y="0"/>
            <a:chExt cx="1901686" cy="6858000"/>
          </a:xfrm>
        </p:grpSpPr>
        <p:sp>
          <p:nvSpPr>
            <p:cNvPr id="18" name="Oval 17">
              <a:extLst>
                <a:ext uri="{FF2B5EF4-FFF2-40B4-BE49-F238E27FC236}">
                  <a16:creationId xmlns:a16="http://schemas.microsoft.com/office/drawing/2014/main" id="{626C9482-2804-144B-88B2-0AF191BD757D}"/>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71363F79-96BD-9240-86E2-DF26C9C2437D}"/>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53F0BF1-DA57-1D49-82F0-802F4D385A85}"/>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CD42A1B-A03A-C946-8A2A-CE437EA433FD}"/>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591FE00-3AAF-9B4B-8107-E94D50828227}"/>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49E92E9-89A7-4842-B271-411C7DF75D2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C29C99-0841-9F46-AB1A-E9751DFE448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E0AB684-BDA8-014B-8DCC-125F8B8DCEE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540E05-0F5F-6243-AD57-66BFC33ADBAC}"/>
              </a:ext>
            </a:extLst>
          </p:cNvPr>
          <p:cNvSpPr>
            <a:spLocks noGrp="1"/>
          </p:cNvSpPr>
          <p:nvPr>
            <p:ph sz="half" idx="1"/>
          </p:nvPr>
        </p:nvSpPr>
        <p:spPr>
          <a:xfrm>
            <a:off x="562851"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170B3A4-11FE-D94C-9B93-255E36231064}"/>
              </a:ext>
            </a:extLst>
          </p:cNvPr>
          <p:cNvSpPr>
            <a:spLocks noGrp="1"/>
          </p:cNvSpPr>
          <p:nvPr>
            <p:ph sz="half" idx="2"/>
          </p:nvPr>
        </p:nvSpPr>
        <p:spPr>
          <a:xfrm>
            <a:off x="6389638"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67BEEAF-F881-6E48-84AF-E5CEEF1C7167}"/>
              </a:ext>
            </a:extLst>
          </p:cNvPr>
          <p:cNvSpPr>
            <a:spLocks noGrp="1"/>
          </p:cNvSpPr>
          <p:nvPr>
            <p:ph type="dt" sz="half" idx="10"/>
          </p:nvPr>
        </p:nvSpPr>
        <p:spPr/>
        <p:txBody>
          <a:bodyPr/>
          <a:lstStyle/>
          <a:p>
            <a:fld id="{A5B0A250-5CC0-1746-B209-08E8B0DAE6AF}" type="datetimeFigureOut">
              <a:rPr lang="en-US" smtClean="0"/>
              <a:t>3/19/2026</a:t>
            </a:fld>
            <a:endParaRPr lang="en-US" dirty="0"/>
          </a:p>
        </p:txBody>
      </p:sp>
      <p:sp>
        <p:nvSpPr>
          <p:cNvPr id="6" name="Footer Placeholder 5">
            <a:extLst>
              <a:ext uri="{FF2B5EF4-FFF2-40B4-BE49-F238E27FC236}">
                <a16:creationId xmlns:a16="http://schemas.microsoft.com/office/drawing/2014/main" id="{9C472753-1CC3-9244-9AF0-6927018A64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DD55D0-FCC7-AC42-9810-9B49E3348958}"/>
              </a:ext>
            </a:extLst>
          </p:cNvPr>
          <p:cNvSpPr>
            <a:spLocks noGrp="1"/>
          </p:cNvSpPr>
          <p:nvPr>
            <p:ph type="sldNum" sz="quarter" idx="12"/>
          </p:nvPr>
        </p:nvSpPr>
        <p:spPr/>
        <p:txBody>
          <a:bodyPr/>
          <a:lstStyle/>
          <a:p>
            <a:fld id="{49ABCAEC-7D34-E549-A96E-FCEDAADBE4B0}" type="slidenum">
              <a:rPr lang="en-US" smtClean="0"/>
              <a:t>‹#›</a:t>
            </a:fld>
            <a:endParaRPr lang="en-US" dirty="0"/>
          </a:p>
        </p:txBody>
      </p:sp>
      <p:cxnSp>
        <p:nvCxnSpPr>
          <p:cNvPr id="8" name="Straight Connector 7">
            <a:extLst>
              <a:ext uri="{FF2B5EF4-FFF2-40B4-BE49-F238E27FC236}">
                <a16:creationId xmlns:a16="http://schemas.microsoft.com/office/drawing/2014/main" id="{5FC736C3-88FB-244C-83B8-B2856998D22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974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D16A9C-7411-5242-A59C-816B8907E3BE}"/>
              </a:ext>
            </a:extLst>
          </p:cNvPr>
          <p:cNvGrpSpPr/>
          <p:nvPr/>
        </p:nvGrpSpPr>
        <p:grpSpPr>
          <a:xfrm>
            <a:off x="10290315" y="0"/>
            <a:ext cx="1901686" cy="6858000"/>
            <a:chOff x="10290315" y="0"/>
            <a:chExt cx="1901686" cy="6858000"/>
          </a:xfrm>
        </p:grpSpPr>
        <p:sp>
          <p:nvSpPr>
            <p:cNvPr id="20" name="Oval 19">
              <a:extLst>
                <a:ext uri="{FF2B5EF4-FFF2-40B4-BE49-F238E27FC236}">
                  <a16:creationId xmlns:a16="http://schemas.microsoft.com/office/drawing/2014/main" id="{A997260B-7D44-7049-B605-7FD6E6CE5612}"/>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5D6AF601-77C3-D74A-B1E5-7F33703A6927}"/>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4DFCA921-0F9E-2E41-A285-75409E25501A}"/>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20B9E03-438B-FC42-9DA1-835D5BC3FE8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670E1F-61CD-8940-A898-6D5092A78BB9}"/>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080C64CF-0C6A-3449-9709-AE038C4A7995}"/>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FEC46D5B-957F-A24C-8E36-CC71F660EC8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058182F-7B5E-FD42-AFC6-A3848D8332AC}"/>
              </a:ext>
            </a:extLst>
          </p:cNvPr>
          <p:cNvSpPr>
            <a:spLocks noGrp="1"/>
          </p:cNvSpPr>
          <p:nvPr>
            <p:ph type="title"/>
          </p:nvPr>
        </p:nvSpPr>
        <p:spPr>
          <a:xfrm>
            <a:off x="566928" y="768096"/>
            <a:ext cx="7333488" cy="127101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D9E4DE-75C0-C841-A68D-9D7BBAD76C5E}"/>
              </a:ext>
            </a:extLst>
          </p:cNvPr>
          <p:cNvSpPr>
            <a:spLocks noGrp="1"/>
          </p:cNvSpPr>
          <p:nvPr>
            <p:ph type="body" idx="1"/>
          </p:nvPr>
        </p:nvSpPr>
        <p:spPr>
          <a:xfrm>
            <a:off x="562149"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5C87F7-356E-9E43-97A0-D972B22853DA}"/>
              </a:ext>
            </a:extLst>
          </p:cNvPr>
          <p:cNvSpPr>
            <a:spLocks noGrp="1"/>
          </p:cNvSpPr>
          <p:nvPr>
            <p:ph sz="half" idx="2"/>
          </p:nvPr>
        </p:nvSpPr>
        <p:spPr>
          <a:xfrm>
            <a:off x="562149"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DAB4C28-30CB-CC4E-A25E-F4FEFA49BCA5}"/>
              </a:ext>
            </a:extLst>
          </p:cNvPr>
          <p:cNvSpPr>
            <a:spLocks noGrp="1"/>
          </p:cNvSpPr>
          <p:nvPr>
            <p:ph type="body" sz="quarter" idx="3"/>
          </p:nvPr>
        </p:nvSpPr>
        <p:spPr>
          <a:xfrm>
            <a:off x="6383066"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9ED0191-963B-1E4C-BEC5-9B42E39514A3}"/>
              </a:ext>
            </a:extLst>
          </p:cNvPr>
          <p:cNvSpPr>
            <a:spLocks noGrp="1"/>
          </p:cNvSpPr>
          <p:nvPr>
            <p:ph sz="quarter" idx="4"/>
          </p:nvPr>
        </p:nvSpPr>
        <p:spPr>
          <a:xfrm>
            <a:off x="6383066"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F0E0BED-3EB7-BB4A-A556-FA967FB0115F}"/>
              </a:ext>
            </a:extLst>
          </p:cNvPr>
          <p:cNvSpPr>
            <a:spLocks noGrp="1"/>
          </p:cNvSpPr>
          <p:nvPr>
            <p:ph type="dt" sz="half" idx="10"/>
          </p:nvPr>
        </p:nvSpPr>
        <p:spPr/>
        <p:txBody>
          <a:bodyPr/>
          <a:lstStyle/>
          <a:p>
            <a:fld id="{A5B0A250-5CC0-1746-B209-08E8B0DAE6AF}" type="datetimeFigureOut">
              <a:rPr lang="en-US" smtClean="0"/>
              <a:t>3/19/2026</a:t>
            </a:fld>
            <a:endParaRPr lang="en-US" dirty="0"/>
          </a:p>
        </p:txBody>
      </p:sp>
      <p:sp>
        <p:nvSpPr>
          <p:cNvPr id="8" name="Footer Placeholder 7">
            <a:extLst>
              <a:ext uri="{FF2B5EF4-FFF2-40B4-BE49-F238E27FC236}">
                <a16:creationId xmlns:a16="http://schemas.microsoft.com/office/drawing/2014/main" id="{B6A2466A-4D90-174C-B382-AC4674D7215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EADE49-8082-214B-9742-5EE8DA2E9FFE}"/>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10" name="Straight Connector 9">
            <a:extLst>
              <a:ext uri="{FF2B5EF4-FFF2-40B4-BE49-F238E27FC236}">
                <a16:creationId xmlns:a16="http://schemas.microsoft.com/office/drawing/2014/main" id="{75E39200-18D5-014B-BAB8-FF5D0BA15E0C}"/>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801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7DF52F6-A06E-0343-95B8-DAAC38DB4B8C}"/>
              </a:ext>
            </a:extLst>
          </p:cNvPr>
          <p:cNvGrpSpPr/>
          <p:nvPr/>
        </p:nvGrpSpPr>
        <p:grpSpPr>
          <a:xfrm>
            <a:off x="10290315" y="0"/>
            <a:ext cx="1901686" cy="6858000"/>
            <a:chOff x="10290315" y="0"/>
            <a:chExt cx="1901686" cy="6858000"/>
          </a:xfrm>
        </p:grpSpPr>
        <p:sp>
          <p:nvSpPr>
            <p:cNvPr id="16" name="Oval 15">
              <a:extLst>
                <a:ext uri="{FF2B5EF4-FFF2-40B4-BE49-F238E27FC236}">
                  <a16:creationId xmlns:a16="http://schemas.microsoft.com/office/drawing/2014/main" id="{67092C52-7052-0749-9DA0-9374DBF495AE}"/>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C64E1C2F-81E1-C44D-859C-946596C950F2}"/>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3626485-4263-0A44-9561-E278A7056C33}"/>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7D45AAB5-3CCC-DE4A-A962-3702911B55C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8CAFB16F-8EDE-D44F-A51E-34EDC41E7404}"/>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DCD51329-732C-BB4C-98E5-715BAF9F8853}"/>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192B5D44-BC55-AF4C-984D-C8231B22F80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A1E9E2-564E-7049-A22F-BB5B876BABB5}"/>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B6359D05-C08D-7747-B2FC-3F62B3357315}"/>
              </a:ext>
            </a:extLst>
          </p:cNvPr>
          <p:cNvSpPr>
            <a:spLocks noGrp="1"/>
          </p:cNvSpPr>
          <p:nvPr>
            <p:ph type="dt" sz="half" idx="10"/>
          </p:nvPr>
        </p:nvSpPr>
        <p:spPr/>
        <p:txBody>
          <a:bodyPr/>
          <a:lstStyle/>
          <a:p>
            <a:fld id="{A5B0A250-5CC0-1746-B209-08E8B0DAE6AF}" type="datetimeFigureOut">
              <a:rPr lang="en-US" smtClean="0"/>
              <a:t>3/19/2026</a:t>
            </a:fld>
            <a:endParaRPr lang="en-US" dirty="0"/>
          </a:p>
        </p:txBody>
      </p:sp>
      <p:sp>
        <p:nvSpPr>
          <p:cNvPr id="4" name="Footer Placeholder 3">
            <a:extLst>
              <a:ext uri="{FF2B5EF4-FFF2-40B4-BE49-F238E27FC236}">
                <a16:creationId xmlns:a16="http://schemas.microsoft.com/office/drawing/2014/main" id="{8E2FF615-BB08-A844-B689-BAA7C50407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63A67D-F96F-4849-8C83-49CC3A6539BB}"/>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6" name="Straight Connector 5">
            <a:extLst>
              <a:ext uri="{FF2B5EF4-FFF2-40B4-BE49-F238E27FC236}">
                <a16:creationId xmlns:a16="http://schemas.microsoft.com/office/drawing/2014/main" id="{1DCFAAB9-2B6B-8D4C-A748-433E2C393EA6}"/>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989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98BCA70-D63D-40F6-B9B3-4E49B96E27FB}"/>
              </a:ext>
            </a:extLst>
          </p:cNvPr>
          <p:cNvSpPr>
            <a:spLocks noGrp="1"/>
          </p:cNvSpPr>
          <p:nvPr>
            <p:ph type="dt" sz="half" idx="10"/>
          </p:nvPr>
        </p:nvSpPr>
        <p:spPr/>
        <p:txBody>
          <a:bodyPr/>
          <a:lstStyle/>
          <a:p>
            <a:fld id="{A5B0A250-5CC0-1746-B209-08E8B0DAE6AF}" type="datetimeFigureOut">
              <a:rPr lang="en-US" smtClean="0"/>
              <a:pPr/>
              <a:t>3/19/2026</a:t>
            </a:fld>
            <a:endParaRPr lang="en-US" dirty="0"/>
          </a:p>
        </p:txBody>
      </p:sp>
      <p:sp>
        <p:nvSpPr>
          <p:cNvPr id="6" name="Footer Placeholder 5">
            <a:extLst>
              <a:ext uri="{FF2B5EF4-FFF2-40B4-BE49-F238E27FC236}">
                <a16:creationId xmlns:a16="http://schemas.microsoft.com/office/drawing/2014/main" id="{72F12559-BD91-4904-A24A-0CF0A2324A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658BB7-74A5-4A6F-A0FF-021E68F02BFF}"/>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1419331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914A35-7AAF-4B42-9C68-47A633EFD9D0}"/>
              </a:ext>
            </a:extLst>
          </p:cNvPr>
          <p:cNvGrpSpPr/>
          <p:nvPr/>
        </p:nvGrpSpPr>
        <p:grpSpPr>
          <a:xfrm>
            <a:off x="10290315" y="0"/>
            <a:ext cx="1901686" cy="6858000"/>
            <a:chOff x="10290315" y="0"/>
            <a:chExt cx="1901686" cy="6858000"/>
          </a:xfrm>
        </p:grpSpPr>
        <p:sp>
          <p:nvSpPr>
            <p:cNvPr id="18" name="Freeform 17">
              <a:extLst>
                <a:ext uri="{FF2B5EF4-FFF2-40B4-BE49-F238E27FC236}">
                  <a16:creationId xmlns:a16="http://schemas.microsoft.com/office/drawing/2014/main" id="{DABCED79-0E70-FB4D-ABF2-D859BF5556E4}"/>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8364885D-A3A4-5144-AB4E-7624F27287E6}"/>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22073D5-CC72-0549-BD26-F7AF9851BE45}"/>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1827A049-C9FD-554E-9B01-F151B0D9E86B}"/>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76832559-4D18-8744-AB91-9FCFAB732477}"/>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BF97A623-E5DC-1B44-B687-8643B9F0D741}"/>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637BBE1-2C82-4E45-B5C5-35E07B05EA4E}"/>
              </a:ext>
            </a:extLst>
          </p:cNvPr>
          <p:cNvSpPr>
            <a:spLocks noGrp="1"/>
          </p:cNvSpPr>
          <p:nvPr>
            <p:ph type="title"/>
          </p:nvPr>
        </p:nvSpPr>
        <p:spPr>
          <a:xfrm>
            <a:off x="565151" y="764973"/>
            <a:ext cx="3609982" cy="1395043"/>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4201F2E-A734-364B-8A7D-990D6B8893D0}"/>
              </a:ext>
            </a:extLst>
          </p:cNvPr>
          <p:cNvSpPr>
            <a:spLocks noGrp="1"/>
          </p:cNvSpPr>
          <p:nvPr>
            <p:ph idx="1"/>
          </p:nvPr>
        </p:nvSpPr>
        <p:spPr>
          <a:xfrm>
            <a:off x="5104832" y="770890"/>
            <a:ext cx="6112517" cy="4800570"/>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D57CBAD9-5515-1748-8E77-F48160F4ED1C}"/>
              </a:ext>
            </a:extLst>
          </p:cNvPr>
          <p:cNvSpPr>
            <a:spLocks noGrp="1"/>
          </p:cNvSpPr>
          <p:nvPr>
            <p:ph type="body" sz="half" idx="2"/>
          </p:nvPr>
        </p:nvSpPr>
        <p:spPr>
          <a:xfrm>
            <a:off x="565150" y="2160016"/>
            <a:ext cx="3609983" cy="37089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A6C22B-80D4-AA42-9999-401E37B469C0}"/>
              </a:ext>
            </a:extLst>
          </p:cNvPr>
          <p:cNvSpPr>
            <a:spLocks noGrp="1"/>
          </p:cNvSpPr>
          <p:nvPr>
            <p:ph type="dt" sz="half" idx="10"/>
          </p:nvPr>
        </p:nvSpPr>
        <p:spPr/>
        <p:txBody>
          <a:bodyPr/>
          <a:lstStyle/>
          <a:p>
            <a:fld id="{A5B0A250-5CC0-1746-B209-08E8B0DAE6AF}" type="datetimeFigureOut">
              <a:rPr lang="en-US" smtClean="0"/>
              <a:t>3/19/2026</a:t>
            </a:fld>
            <a:endParaRPr lang="en-US" dirty="0"/>
          </a:p>
        </p:txBody>
      </p:sp>
      <p:sp>
        <p:nvSpPr>
          <p:cNvPr id="6" name="Footer Placeholder 5">
            <a:extLst>
              <a:ext uri="{FF2B5EF4-FFF2-40B4-BE49-F238E27FC236}">
                <a16:creationId xmlns:a16="http://schemas.microsoft.com/office/drawing/2014/main" id="{03055DE4-33E8-7F4B-9334-95EA60845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70FA5-21EE-D742-8F01-C1BAE0FDB064}"/>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BEF966AA-D7DF-F84D-80D4-E216A641B005}"/>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066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10D391A-F01E-4947-8A01-95438AA0B323}"/>
              </a:ext>
            </a:extLst>
          </p:cNvPr>
          <p:cNvGrpSpPr/>
          <p:nvPr/>
        </p:nvGrpSpPr>
        <p:grpSpPr>
          <a:xfrm>
            <a:off x="10290315" y="0"/>
            <a:ext cx="1901686" cy="6858000"/>
            <a:chOff x="10290315" y="0"/>
            <a:chExt cx="1901686" cy="6858000"/>
          </a:xfrm>
        </p:grpSpPr>
        <p:sp>
          <p:nvSpPr>
            <p:cNvPr id="17" name="Oval 16">
              <a:extLst>
                <a:ext uri="{FF2B5EF4-FFF2-40B4-BE49-F238E27FC236}">
                  <a16:creationId xmlns:a16="http://schemas.microsoft.com/office/drawing/2014/main" id="{7D499306-B4E0-064D-8F6C-96E9C4BD04DA}"/>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AF3D0241-0A21-8047-8CE3-B3FDD5FDF71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3083F97-6891-0447-957C-AB0834B826D2}"/>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2EF7D75-E7C1-5147-A03B-3EC641CF3B0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6D7CA94-94B4-C140-8C68-01C0ADFA1C7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211CD629-C318-A848-BDDE-BBA9465EBF9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A5AC1F8-1370-E946-977E-E4CFC6947BA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4CEE63B-B967-0A48-9623-2203767609F4}"/>
              </a:ext>
            </a:extLst>
          </p:cNvPr>
          <p:cNvSpPr>
            <a:spLocks noGrp="1"/>
          </p:cNvSpPr>
          <p:nvPr>
            <p:ph type="title"/>
          </p:nvPr>
        </p:nvSpPr>
        <p:spPr>
          <a:xfrm>
            <a:off x="565150" y="770889"/>
            <a:ext cx="3609983" cy="1389127"/>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211F680-28C8-FA44-9CD5-20709DA02EA0}"/>
              </a:ext>
            </a:extLst>
          </p:cNvPr>
          <p:cNvSpPr>
            <a:spLocks noGrp="1"/>
          </p:cNvSpPr>
          <p:nvPr>
            <p:ph type="pic" idx="1"/>
          </p:nvPr>
        </p:nvSpPr>
        <p:spPr>
          <a:xfrm>
            <a:off x="5223838" y="890816"/>
            <a:ext cx="6060136" cy="4870411"/>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BD507CD-197E-BB4C-83A6-DA3FC97A22C2}"/>
              </a:ext>
            </a:extLst>
          </p:cNvPr>
          <p:cNvSpPr>
            <a:spLocks noGrp="1"/>
          </p:cNvSpPr>
          <p:nvPr>
            <p:ph type="body" sz="half" idx="2"/>
          </p:nvPr>
        </p:nvSpPr>
        <p:spPr>
          <a:xfrm>
            <a:off x="565150" y="2160016"/>
            <a:ext cx="3609983" cy="360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59E00AC-DF6C-D548-8A06-D6269BDB0A41}"/>
              </a:ext>
            </a:extLst>
          </p:cNvPr>
          <p:cNvSpPr>
            <a:spLocks noGrp="1"/>
          </p:cNvSpPr>
          <p:nvPr>
            <p:ph type="dt" sz="half" idx="10"/>
          </p:nvPr>
        </p:nvSpPr>
        <p:spPr/>
        <p:txBody>
          <a:bodyPr/>
          <a:lstStyle/>
          <a:p>
            <a:fld id="{A5B0A250-5CC0-1746-B209-08E8B0DAE6AF}" type="datetimeFigureOut">
              <a:rPr lang="en-US" smtClean="0"/>
              <a:t>3/19/2026</a:t>
            </a:fld>
            <a:endParaRPr lang="en-US" dirty="0"/>
          </a:p>
        </p:txBody>
      </p:sp>
      <p:sp>
        <p:nvSpPr>
          <p:cNvPr id="6" name="Footer Placeholder 5">
            <a:extLst>
              <a:ext uri="{FF2B5EF4-FFF2-40B4-BE49-F238E27FC236}">
                <a16:creationId xmlns:a16="http://schemas.microsoft.com/office/drawing/2014/main" id="{F8ED113B-57D4-9A4F-BFE0-2A3963B42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D9954-FA18-8948-AA52-21CED059476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5E3EB25D-2379-5040-B990-1C99B0B7D93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412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D98E2-86CE-4D4F-9F8F-17C83D19A271}"/>
              </a:ext>
            </a:extLst>
          </p:cNvPr>
          <p:cNvSpPr>
            <a:spLocks noGrp="1"/>
          </p:cNvSpPr>
          <p:nvPr>
            <p:ph type="title"/>
          </p:nvPr>
        </p:nvSpPr>
        <p:spPr>
          <a:xfrm>
            <a:off x="565150" y="770890"/>
            <a:ext cx="7335835" cy="126898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8804B4F2-48A4-A140-B59B-7A2ED9FD4653}"/>
              </a:ext>
            </a:extLst>
          </p:cNvPr>
          <p:cNvSpPr>
            <a:spLocks noGrp="1"/>
          </p:cNvSpPr>
          <p:nvPr>
            <p:ph type="body" idx="1"/>
          </p:nvPr>
        </p:nvSpPr>
        <p:spPr>
          <a:xfrm>
            <a:off x="565150" y="2160016"/>
            <a:ext cx="7335835" cy="36012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CF4A7E-D5FF-BF48-8E01-8F46150ABFD5}"/>
              </a:ext>
            </a:extLst>
          </p:cNvPr>
          <p:cNvSpPr>
            <a:spLocks noGrp="1"/>
          </p:cNvSpPr>
          <p:nvPr>
            <p:ph type="dt" sz="half" idx="2"/>
          </p:nvPr>
        </p:nvSpPr>
        <p:spPr>
          <a:xfrm>
            <a:off x="566928" y="457200"/>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fld id="{A5B0A250-5CC0-1746-B209-08E8B0DAE6AF}" type="datetimeFigureOut">
              <a:rPr lang="en-US" smtClean="0"/>
              <a:pPr/>
              <a:t>3/19/2026</a:t>
            </a:fld>
            <a:endParaRPr lang="en-US" dirty="0"/>
          </a:p>
        </p:txBody>
      </p:sp>
      <p:sp>
        <p:nvSpPr>
          <p:cNvPr id="5" name="Footer Placeholder 4">
            <a:extLst>
              <a:ext uri="{FF2B5EF4-FFF2-40B4-BE49-F238E27FC236}">
                <a16:creationId xmlns:a16="http://schemas.microsoft.com/office/drawing/2014/main" id="{CA131757-5039-BF46-B47A-50DA8FFBC078}"/>
              </a:ext>
            </a:extLst>
          </p:cNvPr>
          <p:cNvSpPr>
            <a:spLocks noGrp="1"/>
          </p:cNvSpPr>
          <p:nvPr>
            <p:ph type="ftr" sz="quarter" idx="3"/>
          </p:nvPr>
        </p:nvSpPr>
        <p:spPr>
          <a:xfrm>
            <a:off x="565150" y="6141085"/>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AA83FD16-4337-B940-905E-D20A26FD483A}"/>
              </a:ext>
            </a:extLst>
          </p:cNvPr>
          <p:cNvSpPr>
            <a:spLocks noGrp="1"/>
          </p:cNvSpPr>
          <p:nvPr>
            <p:ph type="sldNum" sz="quarter" idx="4"/>
          </p:nvPr>
        </p:nvSpPr>
        <p:spPr>
          <a:xfrm>
            <a:off x="10809678" y="6141085"/>
            <a:ext cx="813816" cy="365125"/>
          </a:xfrm>
          <a:prstGeom prst="rect">
            <a:avLst/>
          </a:prstGeom>
        </p:spPr>
        <p:txBody>
          <a:bodyPr vert="horz" lIns="91440" tIns="45720" rIns="91440" bIns="45720" rtlCol="0" anchor="ctr"/>
          <a:lstStyle>
            <a:lvl1pPr algn="r">
              <a:defRPr sz="1050" b="0" i="0">
                <a:solidFill>
                  <a:schemeClr val="tx1">
                    <a:tint val="75000"/>
                  </a:schemeClr>
                </a:solidFill>
                <a:latin typeface="+mn-lt"/>
              </a:defRPr>
            </a:lvl1p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128465540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7.sv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7.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3B3A664-12F0-C304-04B0-5DB578D7F149}"/>
              </a:ext>
            </a:extLst>
          </p:cNvPr>
          <p:cNvPicPr>
            <a:picLocks noChangeAspect="1"/>
          </p:cNvPicPr>
          <p:nvPr/>
        </p:nvPicPr>
        <p:blipFill>
          <a:blip r:embed="rId3">
            <a:extLst>
              <a:ext uri="{28A0092B-C50C-407E-A947-70E740481C1C}">
                <a14:useLocalDpi xmlns:a14="http://schemas.microsoft.com/office/drawing/2010/main" val="0"/>
              </a:ext>
            </a:extLst>
          </a:blip>
          <a:srcRect t="12500" b="12500"/>
          <a:stretch/>
        </p:blipFill>
        <p:spPr>
          <a:xfrm>
            <a:off x="20" y="1"/>
            <a:ext cx="12191980" cy="6857999"/>
          </a:xfrm>
          <a:prstGeom prst="rect">
            <a:avLst/>
          </a:prstGeom>
        </p:spPr>
      </p:pic>
      <p:sp>
        <p:nvSpPr>
          <p:cNvPr id="83" name="Rectangle">
            <a:extLst>
              <a:ext uri="{FF2B5EF4-FFF2-40B4-BE49-F238E27FC236}">
                <a16:creationId xmlns:a16="http://schemas.microsoft.com/office/drawing/2014/main" id="{B4F75AE3-A3AC-DE4C-98FE-EC9DC3BF8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67217" cy="6858000"/>
          </a:xfrm>
          <a:prstGeom prst="rect">
            <a:avLst/>
          </a:prstGeom>
          <a:gradFill flip="none" rotWithShape="1">
            <a:gsLst>
              <a:gs pos="31000">
                <a:schemeClr val="bg1">
                  <a:alpha val="80000"/>
                </a:schemeClr>
              </a:gs>
              <a:gs pos="0">
                <a:schemeClr val="bg1"/>
              </a:gs>
              <a:gs pos="100000">
                <a:schemeClr val="bg1">
                  <a:alpha val="34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2" name="Title 1">
            <a:extLst>
              <a:ext uri="{FF2B5EF4-FFF2-40B4-BE49-F238E27FC236}">
                <a16:creationId xmlns:a16="http://schemas.microsoft.com/office/drawing/2014/main" id="{D7332498-FAEB-3734-4EAF-31E9E47A4B64}"/>
              </a:ext>
            </a:extLst>
          </p:cNvPr>
          <p:cNvSpPr>
            <a:spLocks noGrp="1"/>
          </p:cNvSpPr>
          <p:nvPr>
            <p:ph type="ctrTitle"/>
          </p:nvPr>
        </p:nvSpPr>
        <p:spPr>
          <a:xfrm>
            <a:off x="565151" y="768334"/>
            <a:ext cx="4134538" cy="2866405"/>
          </a:xfrm>
        </p:spPr>
        <p:txBody>
          <a:bodyPr>
            <a:normAutofit/>
          </a:bodyPr>
          <a:lstStyle/>
          <a:p>
            <a:r>
              <a:rPr lang="en-GB" sz="5400"/>
              <a:t>Sacred Places in Canon Law</a:t>
            </a:r>
          </a:p>
        </p:txBody>
      </p:sp>
      <p:sp>
        <p:nvSpPr>
          <p:cNvPr id="3" name="Subtitle 2">
            <a:extLst>
              <a:ext uri="{FF2B5EF4-FFF2-40B4-BE49-F238E27FC236}">
                <a16:creationId xmlns:a16="http://schemas.microsoft.com/office/drawing/2014/main" id="{2DF3AF84-0750-09B8-FD2D-032F3065AA55}"/>
              </a:ext>
            </a:extLst>
          </p:cNvPr>
          <p:cNvSpPr>
            <a:spLocks noGrp="1"/>
          </p:cNvSpPr>
          <p:nvPr>
            <p:ph type="subTitle" idx="1"/>
          </p:nvPr>
        </p:nvSpPr>
        <p:spPr>
          <a:xfrm>
            <a:off x="565150" y="4115181"/>
            <a:ext cx="4134538" cy="1210910"/>
          </a:xfrm>
        </p:spPr>
        <p:txBody>
          <a:bodyPr numCol="2">
            <a:normAutofit/>
          </a:bodyPr>
          <a:lstStyle/>
          <a:p>
            <a:pPr>
              <a:lnSpc>
                <a:spcPct val="110000"/>
              </a:lnSpc>
            </a:pPr>
            <a:r>
              <a:rPr lang="en-GB" dirty="0"/>
              <a:t>CIC/1983:</a:t>
            </a:r>
          </a:p>
          <a:p>
            <a:pPr>
              <a:lnSpc>
                <a:spcPct val="110000"/>
              </a:lnSpc>
            </a:pPr>
            <a:r>
              <a:rPr lang="en-GB" dirty="0"/>
              <a:t>Book IV Part III: cc. 1205 – 1243</a:t>
            </a:r>
          </a:p>
          <a:p>
            <a:pPr>
              <a:lnSpc>
                <a:spcPct val="110000"/>
              </a:lnSpc>
            </a:pPr>
            <a:r>
              <a:rPr lang="en-GB" dirty="0"/>
              <a:t>CCEO/1990:</a:t>
            </a:r>
          </a:p>
          <a:p>
            <a:pPr>
              <a:lnSpc>
                <a:spcPct val="110000"/>
              </a:lnSpc>
            </a:pPr>
            <a:r>
              <a:rPr lang="en-GB" dirty="0"/>
              <a:t>Title XVI: </a:t>
            </a:r>
            <a:r>
              <a:rPr lang="en-GB" dirty="0" err="1"/>
              <a:t>Chp</a:t>
            </a:r>
            <a:r>
              <a:rPr lang="en-GB" dirty="0"/>
              <a:t> V: cc. 868 - 873</a:t>
            </a:r>
          </a:p>
        </p:txBody>
      </p:sp>
      <p:cxnSp>
        <p:nvCxnSpPr>
          <p:cNvPr id="84" name="Straight Connector 83">
            <a:extLst>
              <a:ext uri="{FF2B5EF4-FFF2-40B4-BE49-F238E27FC236}">
                <a16:creationId xmlns:a16="http://schemas.microsoft.com/office/drawing/2014/main" id="{41C79BB7-CCAB-2243-9830-5569626C4D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413453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44406D7A-DB1A-D940-8AD1-93FAF9DD71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1746" y="0"/>
            <a:ext cx="1900254" cy="6858000"/>
            <a:chOff x="10291746" y="0"/>
            <a:chExt cx="1900254" cy="6858000"/>
          </a:xfrm>
        </p:grpSpPr>
        <p:sp>
          <p:nvSpPr>
            <p:cNvPr id="86" name="Freeform 40">
              <a:extLst>
                <a:ext uri="{FF2B5EF4-FFF2-40B4-BE49-F238E27FC236}">
                  <a16:creationId xmlns:a16="http://schemas.microsoft.com/office/drawing/2014/main" id="{D0F85DF7-431B-BE45-B932-0E22FC3F8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41">
              <a:extLst>
                <a:ext uri="{FF2B5EF4-FFF2-40B4-BE49-F238E27FC236}">
                  <a16:creationId xmlns:a16="http://schemas.microsoft.com/office/drawing/2014/main" id="{BEA0AA89-2965-2A44-B84E-51C748B2D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Freeform 42">
              <a:extLst>
                <a:ext uri="{FF2B5EF4-FFF2-40B4-BE49-F238E27FC236}">
                  <a16:creationId xmlns:a16="http://schemas.microsoft.com/office/drawing/2014/main" id="{7EC47259-887A-FD48-989C-42BC5A3C98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43">
              <a:extLst>
                <a:ext uri="{FF2B5EF4-FFF2-40B4-BE49-F238E27FC236}">
                  <a16:creationId xmlns:a16="http://schemas.microsoft.com/office/drawing/2014/main" id="{16E261C3-18BE-934F-8A2B-59BE70AE2F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Freeform 44">
              <a:extLst>
                <a:ext uri="{FF2B5EF4-FFF2-40B4-BE49-F238E27FC236}">
                  <a16:creationId xmlns:a16="http://schemas.microsoft.com/office/drawing/2014/main" id="{35A2267B-0862-A24E-87D2-6CE5187CF9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45">
              <a:extLst>
                <a:ext uri="{FF2B5EF4-FFF2-40B4-BE49-F238E27FC236}">
                  <a16:creationId xmlns:a16="http://schemas.microsoft.com/office/drawing/2014/main" id="{A404A0DE-A076-8C4E-B8D4-EBC9453377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53">
              <a:extLst>
                <a:ext uri="{FF2B5EF4-FFF2-40B4-BE49-F238E27FC236}">
                  <a16:creationId xmlns:a16="http://schemas.microsoft.com/office/drawing/2014/main" id="{9EED6D73-C275-3347-BB66-C839642572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Subtitle 2">
            <a:extLst>
              <a:ext uri="{FF2B5EF4-FFF2-40B4-BE49-F238E27FC236}">
                <a16:creationId xmlns:a16="http://schemas.microsoft.com/office/drawing/2014/main" id="{E6D12E56-80BD-3426-7625-6DD55B8908EE}"/>
              </a:ext>
            </a:extLst>
          </p:cNvPr>
          <p:cNvSpPr txBox="1">
            <a:spLocks/>
          </p:cNvSpPr>
          <p:nvPr/>
        </p:nvSpPr>
        <p:spPr>
          <a:xfrm>
            <a:off x="565150" y="5576866"/>
            <a:ext cx="4134538" cy="427527"/>
          </a:xfrm>
          <a:prstGeom prst="rect">
            <a:avLst/>
          </a:prstGeom>
        </p:spPr>
        <p:txBody>
          <a:bodyPr vert="horz" lIns="91440" tIns="45720" rIns="91440" bIns="45720" numCol="1" rtlCol="0" anchor="b">
            <a:normAutofit/>
          </a:bodyPr>
          <a:lstStyle>
            <a:lvl1pPr marL="0" indent="0" algn="l" defTabSz="914400" rtl="0" eaLnBrk="1" latinLnBrk="0" hangingPunct="1">
              <a:lnSpc>
                <a:spcPct val="100000"/>
              </a:lnSpc>
              <a:spcBef>
                <a:spcPts val="900"/>
              </a:spcBef>
              <a:buFont typeface="Arial" panose="020B0604020202020204" pitchFamily="34" charset="0"/>
              <a:buNone/>
              <a:defRPr sz="2000" b="0" i="0" kern="1200">
                <a:solidFill>
                  <a:schemeClr val="tx1"/>
                </a:solidFill>
                <a:latin typeface="+mn-lt"/>
                <a:ea typeface="+mn-ea"/>
                <a:cs typeface="+mn-cs"/>
              </a:defRPr>
            </a:lvl1pPr>
            <a:lvl2pPr marL="457200" indent="0" algn="ctr" defTabSz="914400" rtl="0" eaLnBrk="1" latinLnBrk="0" hangingPunct="1">
              <a:lnSpc>
                <a:spcPct val="100000"/>
              </a:lnSpc>
              <a:spcBef>
                <a:spcPts val="900"/>
              </a:spcBef>
              <a:buFont typeface="Arial" panose="020B0604020202020204" pitchFamily="34" charset="0"/>
              <a:buNone/>
              <a:defRPr sz="2000" b="0" i="0" kern="1200">
                <a:solidFill>
                  <a:schemeClr val="tx1"/>
                </a:solidFill>
                <a:latin typeface="+mn-lt"/>
                <a:ea typeface="+mn-ea"/>
                <a:cs typeface="+mn-cs"/>
              </a:defRPr>
            </a:lvl2pPr>
            <a:lvl3pPr marL="914400" indent="0" algn="ctr" defTabSz="914400" rtl="0" eaLnBrk="1" latinLnBrk="0" hangingPunct="1">
              <a:lnSpc>
                <a:spcPct val="100000"/>
              </a:lnSpc>
              <a:spcBef>
                <a:spcPts val="9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100000"/>
              </a:lnSpc>
              <a:spcBef>
                <a:spcPts val="900"/>
              </a:spcBef>
              <a:buFont typeface="Arial" panose="020B0604020202020204" pitchFamily="34" charset="0"/>
              <a:buNone/>
              <a:defRPr sz="1600" b="0" i="0" kern="1200">
                <a:solidFill>
                  <a:schemeClr val="tx1"/>
                </a:solidFill>
                <a:latin typeface="+mn-lt"/>
                <a:ea typeface="+mn-ea"/>
                <a:cs typeface="+mn-cs"/>
              </a:defRPr>
            </a:lvl4pPr>
            <a:lvl5pPr marL="1828800" indent="0" algn="ctr" defTabSz="914400" rtl="0" eaLnBrk="1" latinLnBrk="0" hangingPunct="1">
              <a:lnSpc>
                <a:spcPct val="100000"/>
              </a:lnSpc>
              <a:spcBef>
                <a:spcPts val="900"/>
              </a:spcBef>
              <a:buFont typeface="Arial" panose="020B0604020202020204" pitchFamily="34" charset="0"/>
              <a:buNone/>
              <a:defRPr sz="1600" b="0" i="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GB" dirty="0"/>
              <a:t>Brenda Prato JCL</a:t>
            </a:r>
          </a:p>
        </p:txBody>
      </p:sp>
    </p:spTree>
    <p:extLst>
      <p:ext uri="{BB962C8B-B14F-4D97-AF65-F5344CB8AC3E}">
        <p14:creationId xmlns:p14="http://schemas.microsoft.com/office/powerpoint/2010/main" val="236456125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F192C1A-18DE-003C-6852-E4C4FC81F27C}"/>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87046E28-59FC-7A7F-813D-E0625BC49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0" name="Oval 9">
              <a:extLst>
                <a:ext uri="{FF2B5EF4-FFF2-40B4-BE49-F238E27FC236}">
                  <a16:creationId xmlns:a16="http://schemas.microsoft.com/office/drawing/2014/main" id="{2E043352-DB4F-FA8A-0865-1961195EB1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3">
              <a:extLst>
                <a:ext uri="{FF2B5EF4-FFF2-40B4-BE49-F238E27FC236}">
                  <a16:creationId xmlns:a16="http://schemas.microsoft.com/office/drawing/2014/main" id="{650C6793-1C67-4298-0575-4AA337EAE2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24">
              <a:extLst>
                <a:ext uri="{FF2B5EF4-FFF2-40B4-BE49-F238E27FC236}">
                  <a16:creationId xmlns:a16="http://schemas.microsoft.com/office/drawing/2014/main" id="{8D4B4285-10E7-67CC-24E4-81464B8B4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7A078E46-4577-900D-9E74-7D1C0EE39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25C8B3-06A8-14C3-1E74-31678E1A8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C5FE63-5B98-89FD-1E49-2897CEC7F8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8">
              <a:extLst>
                <a:ext uri="{FF2B5EF4-FFF2-40B4-BE49-F238E27FC236}">
                  <a16:creationId xmlns:a16="http://schemas.microsoft.com/office/drawing/2014/main" id="{5525A1D5-99D8-A536-9EA8-61F1ECF7A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29">
              <a:extLst>
                <a:ext uri="{FF2B5EF4-FFF2-40B4-BE49-F238E27FC236}">
                  <a16:creationId xmlns:a16="http://schemas.microsoft.com/office/drawing/2014/main" id="{F2A2A7F4-6391-D213-7881-372A09197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30">
              <a:extLst>
                <a:ext uri="{FF2B5EF4-FFF2-40B4-BE49-F238E27FC236}">
                  <a16:creationId xmlns:a16="http://schemas.microsoft.com/office/drawing/2014/main" id="{2861E7E9-6372-8E13-A32C-7810C5F36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31">
              <a:extLst>
                <a:ext uri="{FF2B5EF4-FFF2-40B4-BE49-F238E27FC236}">
                  <a16:creationId xmlns:a16="http://schemas.microsoft.com/office/drawing/2014/main" id="{99E922A5-1247-308F-BEAC-4CA111EE6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32">
              <a:extLst>
                <a:ext uri="{FF2B5EF4-FFF2-40B4-BE49-F238E27FC236}">
                  <a16:creationId xmlns:a16="http://schemas.microsoft.com/office/drawing/2014/main" id="{FE7756F4-770F-5E55-BF95-766512541B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33">
              <a:extLst>
                <a:ext uri="{FF2B5EF4-FFF2-40B4-BE49-F238E27FC236}">
                  <a16:creationId xmlns:a16="http://schemas.microsoft.com/office/drawing/2014/main" id="{1AF2D8A6-3783-050C-E893-E5742EDF75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34">
              <a:extLst>
                <a:ext uri="{FF2B5EF4-FFF2-40B4-BE49-F238E27FC236}">
                  <a16:creationId xmlns:a16="http://schemas.microsoft.com/office/drawing/2014/main" id="{87E889DC-A91F-0CA3-8BBE-1167972947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4" name="Straight Connector 23">
            <a:extLst>
              <a:ext uri="{FF2B5EF4-FFF2-40B4-BE49-F238E27FC236}">
                <a16:creationId xmlns:a16="http://schemas.microsoft.com/office/drawing/2014/main" id="{47993C78-3277-FEFF-0E86-0F2B362470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6C87EEAC-1AEC-6107-83F5-82BF9D8D0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7BBE8B-4314-90C9-A360-AC15E255BE3C}"/>
              </a:ext>
            </a:extLst>
          </p:cNvPr>
          <p:cNvSpPr>
            <a:spLocks noGrp="1"/>
          </p:cNvSpPr>
          <p:nvPr>
            <p:ph type="title"/>
          </p:nvPr>
        </p:nvSpPr>
        <p:spPr>
          <a:xfrm>
            <a:off x="565150" y="770890"/>
            <a:ext cx="5066001" cy="1268984"/>
          </a:xfrm>
        </p:spPr>
        <p:txBody>
          <a:bodyPr vert="horz" lIns="91440" tIns="45720" rIns="91440" bIns="45720" rtlCol="0" anchor="t">
            <a:normAutofit/>
          </a:bodyPr>
          <a:lstStyle/>
          <a:p>
            <a:pPr>
              <a:lnSpc>
                <a:spcPct val="90000"/>
              </a:lnSpc>
            </a:pPr>
            <a:r>
              <a:rPr lang="en-US" sz="2800" dirty="0"/>
              <a:t>Church: Definition</a:t>
            </a:r>
          </a:p>
        </p:txBody>
      </p:sp>
      <p:sp>
        <p:nvSpPr>
          <p:cNvPr id="4" name="Text Placeholder 3">
            <a:extLst>
              <a:ext uri="{FF2B5EF4-FFF2-40B4-BE49-F238E27FC236}">
                <a16:creationId xmlns:a16="http://schemas.microsoft.com/office/drawing/2014/main" id="{4D41239B-A431-2D77-48B9-F71BC2A65ED4}"/>
              </a:ext>
            </a:extLst>
          </p:cNvPr>
          <p:cNvSpPr>
            <a:spLocks noGrp="1"/>
          </p:cNvSpPr>
          <p:nvPr>
            <p:ph type="body" sz="half" idx="2"/>
          </p:nvPr>
        </p:nvSpPr>
        <p:spPr>
          <a:xfrm>
            <a:off x="565150" y="2160016"/>
            <a:ext cx="5066001" cy="3601212"/>
          </a:xfrm>
        </p:spPr>
        <p:txBody>
          <a:bodyPr vert="horz" lIns="91440" tIns="45720" rIns="91440" bIns="45720" rtlCol="0">
            <a:normAutofit lnSpcReduction="10000"/>
          </a:bodyPr>
          <a:lstStyle/>
          <a:p>
            <a:pPr indent="-228600" algn="just">
              <a:buFont typeface="Arial" panose="020B0604020202020204" pitchFamily="34" charset="0"/>
              <a:buChar char="•"/>
            </a:pPr>
            <a:r>
              <a:rPr lang="en-US" sz="2400" dirty="0"/>
              <a:t>"By the term church is understood a sacred building designated for divine worship to which the faithful have the right of entry for the exercise, especially the public exercise, of divine worship" (c. 1214).</a:t>
            </a:r>
          </a:p>
          <a:p>
            <a:pPr indent="-228600" algn="just">
              <a:buFont typeface="Arial" panose="020B0604020202020204" pitchFamily="34" charset="0"/>
              <a:buChar char="•"/>
            </a:pPr>
            <a:endParaRPr lang="en-US" sz="2400" dirty="0"/>
          </a:p>
          <a:p>
            <a:pPr indent="-228600" algn="just">
              <a:buFont typeface="Arial" panose="020B0604020202020204" pitchFamily="34" charset="0"/>
              <a:buChar char="•"/>
            </a:pPr>
            <a:r>
              <a:rPr lang="en-US" sz="1800" dirty="0"/>
              <a:t>These also include cathedrals and parish churches. All faithful have the right to attend.</a:t>
            </a:r>
          </a:p>
        </p:txBody>
      </p:sp>
      <p:cxnSp>
        <p:nvCxnSpPr>
          <p:cNvPr id="28" name="Straight Connector 27">
            <a:extLst>
              <a:ext uri="{FF2B5EF4-FFF2-40B4-BE49-F238E27FC236}">
                <a16:creationId xmlns:a16="http://schemas.microsoft.com/office/drawing/2014/main" id="{C9CE4CE4-C085-2F74-B2D4-36BBE8FCBF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506600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F41E6A5B-7D52-86F2-FC98-90AE2DBC95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3145" y="0"/>
            <a:ext cx="5988856" cy="6858001"/>
            <a:chOff x="6203145" y="0"/>
            <a:chExt cx="5988856" cy="6858001"/>
          </a:xfrm>
        </p:grpSpPr>
        <p:sp>
          <p:nvSpPr>
            <p:cNvPr id="31" name="Oval 30">
              <a:extLst>
                <a:ext uri="{FF2B5EF4-FFF2-40B4-BE49-F238E27FC236}">
                  <a16:creationId xmlns:a16="http://schemas.microsoft.com/office/drawing/2014/main" id="{4422A548-42CC-0C20-DDDB-3269DEF59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228"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27">
              <a:extLst>
                <a:ext uri="{FF2B5EF4-FFF2-40B4-BE49-F238E27FC236}">
                  <a16:creationId xmlns:a16="http://schemas.microsoft.com/office/drawing/2014/main" id="{CD8FE742-FCBF-83FA-D306-3C6829FE939B}"/>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8930093"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Oval 32">
              <a:extLst>
                <a:ext uri="{FF2B5EF4-FFF2-40B4-BE49-F238E27FC236}">
                  <a16:creationId xmlns:a16="http://schemas.microsoft.com/office/drawing/2014/main" id="{B129911E-4907-D29A-FC36-5953B5FDC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0093"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7C1C9D8-4120-2927-3C69-147C62425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0093"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0">
              <a:extLst>
                <a:ext uri="{FF2B5EF4-FFF2-40B4-BE49-F238E27FC236}">
                  <a16:creationId xmlns:a16="http://schemas.microsoft.com/office/drawing/2014/main" id="{651C3D19-1827-05C2-005C-4B44211D5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0092"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val 35">
              <a:extLst>
                <a:ext uri="{FF2B5EF4-FFF2-40B4-BE49-F238E27FC236}">
                  <a16:creationId xmlns:a16="http://schemas.microsoft.com/office/drawing/2014/main" id="{B31E9AE1-D579-2E4B-A8F4-A11059FA15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2959"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2">
              <a:extLst>
                <a:ext uri="{FF2B5EF4-FFF2-40B4-BE49-F238E27FC236}">
                  <a16:creationId xmlns:a16="http://schemas.microsoft.com/office/drawing/2014/main" id="{123B73B7-2ADD-8C7E-29E8-8E7CBAD5DD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8" y="4923855"/>
              <a:ext cx="536172" cy="1124839"/>
            </a:xfrm>
            <a:custGeom>
              <a:avLst/>
              <a:gdLst>
                <a:gd name="connsiteX0" fmla="*/ 536172 w 536172"/>
                <a:gd name="connsiteY0" fmla="*/ 0 h 1124839"/>
                <a:gd name="connsiteX1" fmla="*/ 536172 w 536172"/>
                <a:gd name="connsiteY1" fmla="*/ 1124839 h 1124839"/>
                <a:gd name="connsiteX2" fmla="*/ 451423 w 536172"/>
                <a:gd name="connsiteY2" fmla="*/ 1116295 h 1124839"/>
                <a:gd name="connsiteX3" fmla="*/ 0 w 536172"/>
                <a:gd name="connsiteY3" fmla="*/ 562419 h 1124839"/>
                <a:gd name="connsiteX4" fmla="*/ 451423 w 536172"/>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2" h="1124839">
                  <a:moveTo>
                    <a:pt x="536172" y="0"/>
                  </a:moveTo>
                  <a:lnTo>
                    <a:pt x="536172"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48">
              <a:extLst>
                <a:ext uri="{FF2B5EF4-FFF2-40B4-BE49-F238E27FC236}">
                  <a16:creationId xmlns:a16="http://schemas.microsoft.com/office/drawing/2014/main" id="{7BEB464C-1E36-319A-C8AA-BBD210CB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3147"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49">
              <a:extLst>
                <a:ext uri="{FF2B5EF4-FFF2-40B4-BE49-F238E27FC236}">
                  <a16:creationId xmlns:a16="http://schemas.microsoft.com/office/drawing/2014/main" id="{3C3FBE26-00AA-E650-EA9C-E0E9BE0C4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976" y="0"/>
              <a:ext cx="1130726" cy="565362"/>
            </a:xfrm>
            <a:custGeom>
              <a:avLst/>
              <a:gdLst>
                <a:gd name="connsiteX0" fmla="*/ 0 w 1130726"/>
                <a:gd name="connsiteY0" fmla="*/ 0 h 565362"/>
                <a:gd name="connsiteX1" fmla="*/ 25421 w 1130726"/>
                <a:gd name="connsiteY1" fmla="*/ 0 h 565362"/>
                <a:gd name="connsiteX2" fmla="*/ 36370 w 1130726"/>
                <a:gd name="connsiteY2" fmla="*/ 108609 h 565362"/>
                <a:gd name="connsiteX3" fmla="*/ 565364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4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70" y="108609"/>
                  </a:lnTo>
                  <a:cubicBezTo>
                    <a:pt x="86719" y="354660"/>
                    <a:pt x="304426" y="539750"/>
                    <a:pt x="565364" y="539750"/>
                  </a:cubicBezTo>
                  <a:cubicBezTo>
                    <a:pt x="826301" y="539750"/>
                    <a:pt x="1044008" y="354660"/>
                    <a:pt x="1094357" y="108609"/>
                  </a:cubicBezTo>
                  <a:lnTo>
                    <a:pt x="1105306" y="0"/>
                  </a:lnTo>
                  <a:lnTo>
                    <a:pt x="1130726" y="0"/>
                  </a:lnTo>
                  <a:cubicBezTo>
                    <a:pt x="1130726" y="312241"/>
                    <a:pt x="877604" y="565362"/>
                    <a:pt x="565364" y="565362"/>
                  </a:cubicBezTo>
                  <a:cubicBezTo>
                    <a:pt x="253123"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50">
              <a:extLst>
                <a:ext uri="{FF2B5EF4-FFF2-40B4-BE49-F238E27FC236}">
                  <a16:creationId xmlns:a16="http://schemas.microsoft.com/office/drawing/2014/main" id="{9CF25BB9-4894-CE00-A35E-47F956949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07" y="0"/>
              <a:ext cx="1130726" cy="565362"/>
            </a:xfrm>
            <a:custGeom>
              <a:avLst/>
              <a:gdLst>
                <a:gd name="connsiteX0" fmla="*/ 0 w 1130726"/>
                <a:gd name="connsiteY0" fmla="*/ 0 h 565362"/>
                <a:gd name="connsiteX1" fmla="*/ 25421 w 1130726"/>
                <a:gd name="connsiteY1" fmla="*/ 0 h 565362"/>
                <a:gd name="connsiteX2" fmla="*/ 36369 w 1130726"/>
                <a:gd name="connsiteY2" fmla="*/ 108609 h 565362"/>
                <a:gd name="connsiteX3" fmla="*/ 565363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3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69" y="108609"/>
                  </a:lnTo>
                  <a:cubicBezTo>
                    <a:pt x="86719" y="354660"/>
                    <a:pt x="304426" y="539750"/>
                    <a:pt x="565363" y="539750"/>
                  </a:cubicBezTo>
                  <a:cubicBezTo>
                    <a:pt x="826300" y="539750"/>
                    <a:pt x="1044007" y="354660"/>
                    <a:pt x="1094357" y="108609"/>
                  </a:cubicBezTo>
                  <a:lnTo>
                    <a:pt x="1105306" y="0"/>
                  </a:lnTo>
                  <a:lnTo>
                    <a:pt x="1130726" y="0"/>
                  </a:lnTo>
                  <a:cubicBezTo>
                    <a:pt x="1130726" y="312241"/>
                    <a:pt x="877604" y="565362"/>
                    <a:pt x="565363" y="565362"/>
                  </a:cubicBezTo>
                  <a:cubicBezTo>
                    <a:pt x="253122"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51">
              <a:extLst>
                <a:ext uri="{FF2B5EF4-FFF2-40B4-BE49-F238E27FC236}">
                  <a16:creationId xmlns:a16="http://schemas.microsoft.com/office/drawing/2014/main" id="{60581EF9-096F-AC18-579A-BDC2CE0E4B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0"/>
              <a:ext cx="535425" cy="562344"/>
            </a:xfrm>
            <a:custGeom>
              <a:avLst/>
              <a:gdLst>
                <a:gd name="connsiteX0" fmla="*/ 0 w 535425"/>
                <a:gd name="connsiteY0" fmla="*/ 0 h 562344"/>
                <a:gd name="connsiteX1" fmla="*/ 25421 w 535425"/>
                <a:gd name="connsiteY1" fmla="*/ 0 h 562344"/>
                <a:gd name="connsiteX2" fmla="*/ 36369 w 535425"/>
                <a:gd name="connsiteY2" fmla="*/ 108609 h 562344"/>
                <a:gd name="connsiteX3" fmla="*/ 469780 w 535425"/>
                <a:gd name="connsiteY3" fmla="*/ 531316 h 562344"/>
                <a:gd name="connsiteX4" fmla="*/ 535425 w 535425"/>
                <a:gd name="connsiteY4" fmla="*/ 537109 h 562344"/>
                <a:gd name="connsiteX5" fmla="*/ 535425 w 535425"/>
                <a:gd name="connsiteY5" fmla="*/ 562344 h 562344"/>
                <a:gd name="connsiteX6" fmla="*/ 451423 w 535425"/>
                <a:gd name="connsiteY6" fmla="*/ 553876 h 562344"/>
                <a:gd name="connsiteX7" fmla="*/ 0 w 535425"/>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5" h="562344">
                  <a:moveTo>
                    <a:pt x="0" y="0"/>
                  </a:moveTo>
                  <a:lnTo>
                    <a:pt x="25421" y="0"/>
                  </a:lnTo>
                  <a:lnTo>
                    <a:pt x="36369" y="108609"/>
                  </a:lnTo>
                  <a:cubicBezTo>
                    <a:pt x="80425" y="323904"/>
                    <a:pt x="252614" y="492525"/>
                    <a:pt x="469780" y="531316"/>
                  </a:cubicBezTo>
                  <a:lnTo>
                    <a:pt x="535425" y="537109"/>
                  </a:lnTo>
                  <a:lnTo>
                    <a:pt x="535425" y="562344"/>
                  </a:lnTo>
                  <a:lnTo>
                    <a:pt x="451423" y="553876"/>
                  </a:lnTo>
                  <a:cubicBezTo>
                    <a:pt x="193797" y="501158"/>
                    <a:pt x="0" y="27321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52">
              <a:extLst>
                <a:ext uri="{FF2B5EF4-FFF2-40B4-BE49-F238E27FC236}">
                  <a16:creationId xmlns:a16="http://schemas.microsoft.com/office/drawing/2014/main" id="{12EEF877-2F69-EC2A-291E-4237CAF83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807"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53">
              <a:extLst>
                <a:ext uri="{FF2B5EF4-FFF2-40B4-BE49-F238E27FC236}">
                  <a16:creationId xmlns:a16="http://schemas.microsoft.com/office/drawing/2014/main" id="{450DA53B-C8AD-C907-63AE-25FED8137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07"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54">
              <a:extLst>
                <a:ext uri="{FF2B5EF4-FFF2-40B4-BE49-F238E27FC236}">
                  <a16:creationId xmlns:a16="http://schemas.microsoft.com/office/drawing/2014/main" id="{2C27D314-FB2F-BD1D-CFA6-196751DA7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809383"/>
              <a:ext cx="535425" cy="1124688"/>
            </a:xfrm>
            <a:custGeom>
              <a:avLst/>
              <a:gdLst>
                <a:gd name="connsiteX0" fmla="*/ 535425 w 535425"/>
                <a:gd name="connsiteY0" fmla="*/ 0 h 1124688"/>
                <a:gd name="connsiteX1" fmla="*/ 535425 w 535425"/>
                <a:gd name="connsiteY1" fmla="*/ 25186 h 1124688"/>
                <a:gd name="connsiteX2" fmla="*/ 456541 w 535425"/>
                <a:gd name="connsiteY2" fmla="*/ 33138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8"/>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55">
              <a:extLst>
                <a:ext uri="{FF2B5EF4-FFF2-40B4-BE49-F238E27FC236}">
                  <a16:creationId xmlns:a16="http://schemas.microsoft.com/office/drawing/2014/main" id="{D2F96682-3A39-7292-CAF9-C60F43A5B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976" y="2178092"/>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56">
              <a:extLst>
                <a:ext uri="{FF2B5EF4-FFF2-40B4-BE49-F238E27FC236}">
                  <a16:creationId xmlns:a16="http://schemas.microsoft.com/office/drawing/2014/main" id="{794114DB-3B3B-E989-ECC7-A73ADCB24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2181110"/>
              <a:ext cx="535425" cy="1124688"/>
            </a:xfrm>
            <a:custGeom>
              <a:avLst/>
              <a:gdLst>
                <a:gd name="connsiteX0" fmla="*/ 535425 w 535425"/>
                <a:gd name="connsiteY0" fmla="*/ 0 h 1124688"/>
                <a:gd name="connsiteX1" fmla="*/ 535425 w 535425"/>
                <a:gd name="connsiteY1" fmla="*/ 25186 h 1124688"/>
                <a:gd name="connsiteX2" fmla="*/ 456541 w 535425"/>
                <a:gd name="connsiteY2" fmla="*/ 33139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9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9"/>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57">
              <a:extLst>
                <a:ext uri="{FF2B5EF4-FFF2-40B4-BE49-F238E27FC236}">
                  <a16:creationId xmlns:a16="http://schemas.microsoft.com/office/drawing/2014/main" id="{C58C7C51-00AA-0137-F978-66A52F0D3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3145"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58">
              <a:extLst>
                <a:ext uri="{FF2B5EF4-FFF2-40B4-BE49-F238E27FC236}">
                  <a16:creationId xmlns:a16="http://schemas.microsoft.com/office/drawing/2014/main" id="{E1AAC7F0-4DB7-A1B3-F837-246CBEB9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976"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59">
              <a:extLst>
                <a:ext uri="{FF2B5EF4-FFF2-40B4-BE49-F238E27FC236}">
                  <a16:creationId xmlns:a16="http://schemas.microsoft.com/office/drawing/2014/main" id="{DD62F433-46C4-5067-4A0A-E9519E57B9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07"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60">
              <a:extLst>
                <a:ext uri="{FF2B5EF4-FFF2-40B4-BE49-F238E27FC236}">
                  <a16:creationId xmlns:a16="http://schemas.microsoft.com/office/drawing/2014/main" id="{4839DF36-8391-F388-5680-00BA39D8B5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3552837"/>
              <a:ext cx="535425" cy="1124688"/>
            </a:xfrm>
            <a:custGeom>
              <a:avLst/>
              <a:gdLst>
                <a:gd name="connsiteX0" fmla="*/ 535425 w 535425"/>
                <a:gd name="connsiteY0" fmla="*/ 0 h 1124688"/>
                <a:gd name="connsiteX1" fmla="*/ 535425 w 535425"/>
                <a:gd name="connsiteY1" fmla="*/ 25186 h 1124688"/>
                <a:gd name="connsiteX2" fmla="*/ 456541 w 535425"/>
                <a:gd name="connsiteY2" fmla="*/ 33138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8"/>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61">
              <a:extLst>
                <a:ext uri="{FF2B5EF4-FFF2-40B4-BE49-F238E27FC236}">
                  <a16:creationId xmlns:a16="http://schemas.microsoft.com/office/drawing/2014/main" id="{08623127-E10F-735E-89A8-3107E3B09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807" y="4921546"/>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62">
              <a:extLst>
                <a:ext uri="{FF2B5EF4-FFF2-40B4-BE49-F238E27FC236}">
                  <a16:creationId xmlns:a16="http://schemas.microsoft.com/office/drawing/2014/main" id="{55781193-5654-FDBA-47AE-E1CF0BA62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8040" y="6293274"/>
              <a:ext cx="1130598" cy="564727"/>
            </a:xfrm>
            <a:custGeom>
              <a:avLst/>
              <a:gdLst>
                <a:gd name="connsiteX0" fmla="*/ 565300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300 w 1130598"/>
                <a:gd name="connsiteY5" fmla="*/ 25186 h 564727"/>
                <a:gd name="connsiteX6" fmla="*/ 36306 w 1130598"/>
                <a:gd name="connsiteY6" fmla="*/ 456328 h 564727"/>
                <a:gd name="connsiteX7" fmla="*/ 25378 w 1130598"/>
                <a:gd name="connsiteY7" fmla="*/ 564727 h 564727"/>
                <a:gd name="connsiteX8" fmla="*/ 0 w 1130598"/>
                <a:gd name="connsiteY8" fmla="*/ 564727 h 564727"/>
                <a:gd name="connsiteX9" fmla="*/ 11423 w 1130598"/>
                <a:gd name="connsiteY9" fmla="*/ 451422 h 564727"/>
                <a:gd name="connsiteX10" fmla="*/ 565300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300" y="0"/>
                  </a:moveTo>
                  <a:cubicBezTo>
                    <a:pt x="838510" y="0"/>
                    <a:pt x="1066458" y="193796"/>
                    <a:pt x="1119176" y="451422"/>
                  </a:cubicBezTo>
                  <a:lnTo>
                    <a:pt x="1130598" y="564727"/>
                  </a:lnTo>
                  <a:lnTo>
                    <a:pt x="1105221" y="564727"/>
                  </a:lnTo>
                  <a:lnTo>
                    <a:pt x="1094293" y="456328"/>
                  </a:lnTo>
                  <a:cubicBezTo>
                    <a:pt x="1043944" y="210276"/>
                    <a:pt x="826237" y="25186"/>
                    <a:pt x="565300" y="25186"/>
                  </a:cubicBezTo>
                  <a:cubicBezTo>
                    <a:pt x="304362" y="25186"/>
                    <a:pt x="86655" y="210276"/>
                    <a:pt x="36306" y="456328"/>
                  </a:cubicBezTo>
                  <a:lnTo>
                    <a:pt x="25378" y="564727"/>
                  </a:lnTo>
                  <a:lnTo>
                    <a:pt x="0" y="564727"/>
                  </a:lnTo>
                  <a:lnTo>
                    <a:pt x="11423" y="451422"/>
                  </a:lnTo>
                  <a:cubicBezTo>
                    <a:pt x="64141" y="193796"/>
                    <a:pt x="292089" y="0"/>
                    <a:pt x="5653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63">
              <a:extLst>
                <a:ext uri="{FF2B5EF4-FFF2-40B4-BE49-F238E27FC236}">
                  <a16:creationId xmlns:a16="http://schemas.microsoft.com/office/drawing/2014/main" id="{065B28D1-5410-CA9E-44BF-42DAAA607F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71" y="6293274"/>
              <a:ext cx="1130598" cy="564727"/>
            </a:xfrm>
            <a:custGeom>
              <a:avLst/>
              <a:gdLst>
                <a:gd name="connsiteX0" fmla="*/ 565299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299 w 1130598"/>
                <a:gd name="connsiteY5" fmla="*/ 25186 h 564727"/>
                <a:gd name="connsiteX6" fmla="*/ 36305 w 1130598"/>
                <a:gd name="connsiteY6" fmla="*/ 456328 h 564727"/>
                <a:gd name="connsiteX7" fmla="*/ 25378 w 1130598"/>
                <a:gd name="connsiteY7" fmla="*/ 564727 h 564727"/>
                <a:gd name="connsiteX8" fmla="*/ 0 w 1130598"/>
                <a:gd name="connsiteY8" fmla="*/ 564727 h 564727"/>
                <a:gd name="connsiteX9" fmla="*/ 11422 w 1130598"/>
                <a:gd name="connsiteY9" fmla="*/ 451422 h 564727"/>
                <a:gd name="connsiteX10" fmla="*/ 565299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299" y="0"/>
                  </a:moveTo>
                  <a:cubicBezTo>
                    <a:pt x="838510" y="0"/>
                    <a:pt x="1066458" y="193796"/>
                    <a:pt x="1119176" y="451422"/>
                  </a:cubicBezTo>
                  <a:lnTo>
                    <a:pt x="1130598" y="564727"/>
                  </a:lnTo>
                  <a:lnTo>
                    <a:pt x="1105221" y="564727"/>
                  </a:lnTo>
                  <a:lnTo>
                    <a:pt x="1094293" y="456328"/>
                  </a:lnTo>
                  <a:cubicBezTo>
                    <a:pt x="1043943" y="210276"/>
                    <a:pt x="826236" y="25186"/>
                    <a:pt x="565299" y="25186"/>
                  </a:cubicBezTo>
                  <a:cubicBezTo>
                    <a:pt x="304362" y="25186"/>
                    <a:pt x="86655" y="210276"/>
                    <a:pt x="36305" y="456328"/>
                  </a:cubicBezTo>
                  <a:lnTo>
                    <a:pt x="25378" y="564727"/>
                  </a:lnTo>
                  <a:lnTo>
                    <a:pt x="0" y="564727"/>
                  </a:lnTo>
                  <a:lnTo>
                    <a:pt x="11422" y="451422"/>
                  </a:lnTo>
                  <a:cubicBezTo>
                    <a:pt x="64140" y="193796"/>
                    <a:pt x="292088" y="0"/>
                    <a:pt x="56529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64">
              <a:extLst>
                <a:ext uri="{FF2B5EF4-FFF2-40B4-BE49-F238E27FC236}">
                  <a16:creationId xmlns:a16="http://schemas.microsoft.com/office/drawing/2014/main" id="{7AF3F0E6-DA5D-6DBF-BEE8-DF484B4F9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0" y="6295916"/>
              <a:ext cx="535361" cy="562084"/>
            </a:xfrm>
            <a:custGeom>
              <a:avLst/>
              <a:gdLst>
                <a:gd name="connsiteX0" fmla="*/ 535361 w 535361"/>
                <a:gd name="connsiteY0" fmla="*/ 0 h 562084"/>
                <a:gd name="connsiteX1" fmla="*/ 535361 w 535361"/>
                <a:gd name="connsiteY1" fmla="*/ 25186 h 562084"/>
                <a:gd name="connsiteX2" fmla="*/ 469716 w 535361"/>
                <a:gd name="connsiteY2" fmla="*/ 30978 h 562084"/>
                <a:gd name="connsiteX3" fmla="*/ 36305 w 535361"/>
                <a:gd name="connsiteY3" fmla="*/ 453686 h 562084"/>
                <a:gd name="connsiteX4" fmla="*/ 25378 w 535361"/>
                <a:gd name="connsiteY4" fmla="*/ 562084 h 562084"/>
                <a:gd name="connsiteX5" fmla="*/ 0 w 535361"/>
                <a:gd name="connsiteY5" fmla="*/ 562084 h 562084"/>
                <a:gd name="connsiteX6" fmla="*/ 11422 w 535361"/>
                <a:gd name="connsiteY6" fmla="*/ 448780 h 562084"/>
                <a:gd name="connsiteX7" fmla="*/ 465220 w 535361"/>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61" h="562084">
                  <a:moveTo>
                    <a:pt x="535361" y="0"/>
                  </a:moveTo>
                  <a:lnTo>
                    <a:pt x="535361" y="25186"/>
                  </a:lnTo>
                  <a:lnTo>
                    <a:pt x="469716" y="30978"/>
                  </a:lnTo>
                  <a:cubicBezTo>
                    <a:pt x="252550" y="69769"/>
                    <a:pt x="80361" y="238391"/>
                    <a:pt x="36305" y="453686"/>
                  </a:cubicBezTo>
                  <a:lnTo>
                    <a:pt x="25378" y="562084"/>
                  </a:lnTo>
                  <a:lnTo>
                    <a:pt x="0" y="562084"/>
                  </a:lnTo>
                  <a:lnTo>
                    <a:pt x="11422" y="448780"/>
                  </a:lnTo>
                  <a:cubicBezTo>
                    <a:pt x="57550" y="223357"/>
                    <a:pt x="237839" y="46805"/>
                    <a:pt x="465220" y="61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88231893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572C8C7-B77F-EE5B-64A1-376005062F2D}"/>
            </a:ext>
          </a:extLst>
        </p:cNvPr>
        <p:cNvGrpSpPr/>
        <p:nvPr/>
      </p:nvGrpSpPr>
      <p:grpSpPr>
        <a:xfrm>
          <a:off x="0" y="0"/>
          <a:ext cx="0" cy="0"/>
          <a:chOff x="0" y="0"/>
          <a:chExt cx="0" cy="0"/>
        </a:xfrm>
      </p:grpSpPr>
      <p:grpSp>
        <p:nvGrpSpPr>
          <p:cNvPr id="59" name="Group 58">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60" name="Oval 59">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Oval 62">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74" name="Straight Connector 73">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76" name="Rectangle 75">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5D3BFC-D08C-87A7-D539-5BCEAA0BFAFF}"/>
              </a:ext>
            </a:extLst>
          </p:cNvPr>
          <p:cNvSpPr>
            <a:spLocks noGrp="1"/>
          </p:cNvSpPr>
          <p:nvPr>
            <p:ph type="title"/>
          </p:nvPr>
        </p:nvSpPr>
        <p:spPr>
          <a:xfrm>
            <a:off x="565150" y="770890"/>
            <a:ext cx="10130224" cy="1268984"/>
          </a:xfrm>
        </p:spPr>
        <p:txBody>
          <a:bodyPr vert="horz" lIns="91440" tIns="45720" rIns="91440" bIns="45720" rtlCol="0" anchor="t">
            <a:normAutofit/>
          </a:bodyPr>
          <a:lstStyle/>
          <a:p>
            <a:r>
              <a:rPr lang="en-US" sz="4000" dirty="0"/>
              <a:t>Church: what to know…</a:t>
            </a:r>
          </a:p>
        </p:txBody>
      </p:sp>
      <p:sp>
        <p:nvSpPr>
          <p:cNvPr id="4" name="Text Placeholder 3">
            <a:extLst>
              <a:ext uri="{FF2B5EF4-FFF2-40B4-BE49-F238E27FC236}">
                <a16:creationId xmlns:a16="http://schemas.microsoft.com/office/drawing/2014/main" id="{20A13599-CC47-72D4-8956-BD72EE63BC6D}"/>
              </a:ext>
            </a:extLst>
          </p:cNvPr>
          <p:cNvSpPr>
            <a:spLocks noGrp="1"/>
          </p:cNvSpPr>
          <p:nvPr>
            <p:ph type="body" sz="half" idx="2"/>
          </p:nvPr>
        </p:nvSpPr>
        <p:spPr>
          <a:xfrm>
            <a:off x="565150" y="2160016"/>
            <a:ext cx="10130224" cy="3601212"/>
          </a:xfrm>
        </p:spPr>
        <p:txBody>
          <a:bodyPr vert="horz" lIns="91440" tIns="45720" rIns="91440" bIns="45720" rtlCol="0">
            <a:normAutofit/>
          </a:bodyPr>
          <a:lstStyle/>
          <a:p>
            <a:pPr indent="-228600" algn="just">
              <a:buFont typeface="Arial" panose="020B0604020202020204" pitchFamily="34" charset="0"/>
              <a:buChar char="•"/>
            </a:pPr>
            <a:r>
              <a:rPr lang="en-US" dirty="0"/>
              <a:t>It needs the written consent of the diocesan bishop for a church to be built and he may only give his consent after hearing the presbyteral council and the rectors of the </a:t>
            </a:r>
            <a:r>
              <a:rPr lang="en-US" dirty="0" err="1"/>
              <a:t>neighbouring</a:t>
            </a:r>
            <a:r>
              <a:rPr lang="en-US" dirty="0"/>
              <a:t> churches (c. 1215 §§ 1-2).</a:t>
            </a:r>
          </a:p>
          <a:p>
            <a:pPr indent="-228600" algn="just">
              <a:buFont typeface="Arial" panose="020B0604020202020204" pitchFamily="34" charset="0"/>
              <a:buChar char="•"/>
            </a:pPr>
            <a:r>
              <a:rPr lang="en-US" dirty="0"/>
              <a:t>In (re)construction of churches liturgical principles and norms are to be followed (c. 1216) and once (re)construction is complete, dedication/blessing needs to be done as soon as possible (c. 1217).</a:t>
            </a:r>
          </a:p>
          <a:p>
            <a:pPr indent="-228600" algn="just">
              <a:buFont typeface="Arial" panose="020B0604020202020204" pitchFamily="34" charset="0"/>
              <a:buChar char="•"/>
            </a:pPr>
            <a:r>
              <a:rPr lang="en-US" dirty="0"/>
              <a:t>Once dedicated/blessed a church's title cannot be changed (c. 1218) and all acts of worship can be performed (c. 1219).</a:t>
            </a:r>
          </a:p>
          <a:p>
            <a:pPr indent="-228600" algn="just">
              <a:buFont typeface="Arial" panose="020B0604020202020204" pitchFamily="34" charset="0"/>
              <a:buChar char="•"/>
            </a:pPr>
            <a:r>
              <a:rPr lang="en-US" dirty="0"/>
              <a:t>The preservation of cleanliness and installing necessary security are not to be forgotten (c. 1220).</a:t>
            </a:r>
          </a:p>
          <a:p>
            <a:pPr indent="-228600" algn="just">
              <a:buFont typeface="Arial" panose="020B0604020202020204" pitchFamily="34" charset="0"/>
              <a:buChar char="•"/>
            </a:pPr>
            <a:r>
              <a:rPr lang="en-US" dirty="0"/>
              <a:t>Entrance in churches should remain free of charge during the time of sacred celebrations (c. 1221) and it is up to the diocesan bishop (and those concerned – such as – donors) to relegate a church to profane but not sordid use when he sees that a church can no longer be used for divine worship with no possibility of reparation (c. 1222).</a:t>
            </a:r>
          </a:p>
        </p:txBody>
      </p:sp>
      <p:grpSp>
        <p:nvGrpSpPr>
          <p:cNvPr id="78" name="Group 77">
            <a:extLst>
              <a:ext uri="{FF2B5EF4-FFF2-40B4-BE49-F238E27FC236}">
                <a16:creationId xmlns:a16="http://schemas.microsoft.com/office/drawing/2014/main" id="{E9EEDFCB-2A3D-724C-808B-F598214AF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1748" y="0"/>
            <a:ext cx="1900252" cy="6858000"/>
            <a:chOff x="10291748" y="0"/>
            <a:chExt cx="1900252" cy="6858000"/>
          </a:xfrm>
        </p:grpSpPr>
        <p:sp>
          <p:nvSpPr>
            <p:cNvPr id="79" name="Freeform 24">
              <a:extLst>
                <a:ext uri="{FF2B5EF4-FFF2-40B4-BE49-F238E27FC236}">
                  <a16:creationId xmlns:a16="http://schemas.microsoft.com/office/drawing/2014/main" id="{E21EA309-B774-174A-8761-21F785ADE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25">
              <a:extLst>
                <a:ext uri="{FF2B5EF4-FFF2-40B4-BE49-F238E27FC236}">
                  <a16:creationId xmlns:a16="http://schemas.microsoft.com/office/drawing/2014/main" id="{BAFC7591-C9A8-C74C-AC5D-4D68233A07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26">
              <a:extLst>
                <a:ext uri="{FF2B5EF4-FFF2-40B4-BE49-F238E27FC236}">
                  <a16:creationId xmlns:a16="http://schemas.microsoft.com/office/drawing/2014/main" id="{EF809621-1BDA-164A-AF8F-B4387D7F59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27">
              <a:extLst>
                <a:ext uri="{FF2B5EF4-FFF2-40B4-BE49-F238E27FC236}">
                  <a16:creationId xmlns:a16="http://schemas.microsoft.com/office/drawing/2014/main" id="{1BB770FA-A215-4145-99DD-A80F35222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29">
              <a:extLst>
                <a:ext uri="{FF2B5EF4-FFF2-40B4-BE49-F238E27FC236}">
                  <a16:creationId xmlns:a16="http://schemas.microsoft.com/office/drawing/2014/main" id="{219FDC8D-2EFE-F143-88AB-B53BDF84E1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30">
              <a:extLst>
                <a:ext uri="{FF2B5EF4-FFF2-40B4-BE49-F238E27FC236}">
                  <a16:creationId xmlns:a16="http://schemas.microsoft.com/office/drawing/2014/main" id="{EB93DBCE-E7A6-BE4D-8D07-3D07913D9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86" name="Straight Connector 85">
            <a:extLst>
              <a:ext uri="{FF2B5EF4-FFF2-40B4-BE49-F238E27FC236}">
                <a16:creationId xmlns:a16="http://schemas.microsoft.com/office/drawing/2014/main" id="{8C393749-7AE6-1341-8D2D-3F0369850F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52331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332461E-DF87-6082-1440-725E4D9D777D}"/>
            </a:ext>
          </a:extLst>
        </p:cNvPr>
        <p:cNvGrpSpPr/>
        <p:nvPr/>
      </p:nvGrpSpPr>
      <p:grpSpPr>
        <a:xfrm>
          <a:off x="0" y="0"/>
          <a:ext cx="0" cy="0"/>
          <a:chOff x="0" y="0"/>
          <a:chExt cx="0" cy="0"/>
        </a:xfrm>
      </p:grpSpPr>
      <p:grpSp>
        <p:nvGrpSpPr>
          <p:cNvPr id="59" name="Group 58">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60" name="Oval 59">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Oval 62">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74" name="Straight Connector 73">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76" name="Rectangle 75">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239004-8345-F396-F5CF-A12DA18F6B92}"/>
              </a:ext>
            </a:extLst>
          </p:cNvPr>
          <p:cNvSpPr>
            <a:spLocks noGrp="1"/>
          </p:cNvSpPr>
          <p:nvPr>
            <p:ph type="title"/>
          </p:nvPr>
        </p:nvSpPr>
        <p:spPr>
          <a:xfrm>
            <a:off x="565150" y="770890"/>
            <a:ext cx="5066001" cy="1268984"/>
          </a:xfrm>
        </p:spPr>
        <p:txBody>
          <a:bodyPr vert="horz" lIns="91440" tIns="45720" rIns="91440" bIns="45720" rtlCol="0" anchor="t">
            <a:normAutofit/>
          </a:bodyPr>
          <a:lstStyle/>
          <a:p>
            <a:pPr>
              <a:lnSpc>
                <a:spcPct val="90000"/>
              </a:lnSpc>
            </a:pPr>
            <a:r>
              <a:rPr lang="en-US" sz="4000" dirty="0"/>
              <a:t>Oratories: Definition</a:t>
            </a:r>
            <a:endParaRPr lang="en-US" sz="4000"/>
          </a:p>
        </p:txBody>
      </p:sp>
      <p:sp>
        <p:nvSpPr>
          <p:cNvPr id="4" name="Text Placeholder 3">
            <a:extLst>
              <a:ext uri="{FF2B5EF4-FFF2-40B4-BE49-F238E27FC236}">
                <a16:creationId xmlns:a16="http://schemas.microsoft.com/office/drawing/2014/main" id="{5077DD31-A9DE-0101-C224-AE99B1860790}"/>
              </a:ext>
            </a:extLst>
          </p:cNvPr>
          <p:cNvSpPr>
            <a:spLocks noGrp="1"/>
          </p:cNvSpPr>
          <p:nvPr>
            <p:ph type="body" sz="half" idx="2"/>
          </p:nvPr>
        </p:nvSpPr>
        <p:spPr>
          <a:xfrm>
            <a:off x="565150" y="2160016"/>
            <a:ext cx="5066001" cy="3601212"/>
          </a:xfrm>
        </p:spPr>
        <p:txBody>
          <a:bodyPr vert="horz" lIns="91440" tIns="45720" rIns="91440" bIns="45720" rtlCol="0">
            <a:noAutofit/>
          </a:bodyPr>
          <a:lstStyle/>
          <a:p>
            <a:pPr indent="-228600" algn="just">
              <a:buFont typeface="Arial" panose="020B0604020202020204" pitchFamily="34" charset="0"/>
              <a:buChar char="•"/>
            </a:pPr>
            <a:r>
              <a:rPr lang="en-US" sz="2400" dirty="0"/>
              <a:t>"By the term oratory is understood a place of divine worship designated by permission of the ordinary for the benefit of some community or group of the faithful who gather in it and to which other members of the faithful can also come with the consent of the competent superior" (c. 1223).</a:t>
            </a:r>
          </a:p>
        </p:txBody>
      </p:sp>
      <p:cxnSp>
        <p:nvCxnSpPr>
          <p:cNvPr id="78" name="Straight Connector 77">
            <a:extLst>
              <a:ext uri="{FF2B5EF4-FFF2-40B4-BE49-F238E27FC236}">
                <a16:creationId xmlns:a16="http://schemas.microsoft.com/office/drawing/2014/main" id="{B1DA2280-4367-9844-92C8-D662486FBC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506600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1A9C303F-3A73-E440-923C-BAAF3176C6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3145" y="0"/>
            <a:ext cx="5988856" cy="6858001"/>
            <a:chOff x="6203145" y="0"/>
            <a:chExt cx="5988856" cy="6858001"/>
          </a:xfrm>
        </p:grpSpPr>
        <p:sp>
          <p:nvSpPr>
            <p:cNvPr id="81" name="Oval 80">
              <a:extLst>
                <a:ext uri="{FF2B5EF4-FFF2-40B4-BE49-F238E27FC236}">
                  <a16:creationId xmlns:a16="http://schemas.microsoft.com/office/drawing/2014/main" id="{7B205DF0-BAE6-CF47-ABF8-A3266C7119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228"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27">
              <a:extLst>
                <a:ext uri="{FF2B5EF4-FFF2-40B4-BE49-F238E27FC236}">
                  <a16:creationId xmlns:a16="http://schemas.microsoft.com/office/drawing/2014/main" id="{30B64E66-F59E-9A4E-8CD3-2C62007DE4B4}"/>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8930093"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Oval 82">
              <a:extLst>
                <a:ext uri="{FF2B5EF4-FFF2-40B4-BE49-F238E27FC236}">
                  <a16:creationId xmlns:a16="http://schemas.microsoft.com/office/drawing/2014/main" id="{4669C99C-C50F-2A47-9BA2-EA4B62AD2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0093"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FA2CE447-6B57-FC41-89F1-971B2338D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0093"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30">
              <a:extLst>
                <a:ext uri="{FF2B5EF4-FFF2-40B4-BE49-F238E27FC236}">
                  <a16:creationId xmlns:a16="http://schemas.microsoft.com/office/drawing/2014/main" id="{3F8C4B96-43F0-6448-90E8-4949AC2F2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0092"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Oval 85">
              <a:extLst>
                <a:ext uri="{FF2B5EF4-FFF2-40B4-BE49-F238E27FC236}">
                  <a16:creationId xmlns:a16="http://schemas.microsoft.com/office/drawing/2014/main" id="{978F21E1-A886-E449-BF38-C9AD29BDB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2959"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32">
              <a:extLst>
                <a:ext uri="{FF2B5EF4-FFF2-40B4-BE49-F238E27FC236}">
                  <a16:creationId xmlns:a16="http://schemas.microsoft.com/office/drawing/2014/main" id="{59A063CA-8B5F-6347-8A9F-3802824D9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8" y="4923855"/>
              <a:ext cx="536172" cy="1124839"/>
            </a:xfrm>
            <a:custGeom>
              <a:avLst/>
              <a:gdLst>
                <a:gd name="connsiteX0" fmla="*/ 536172 w 536172"/>
                <a:gd name="connsiteY0" fmla="*/ 0 h 1124839"/>
                <a:gd name="connsiteX1" fmla="*/ 536172 w 536172"/>
                <a:gd name="connsiteY1" fmla="*/ 1124839 h 1124839"/>
                <a:gd name="connsiteX2" fmla="*/ 451423 w 536172"/>
                <a:gd name="connsiteY2" fmla="*/ 1116295 h 1124839"/>
                <a:gd name="connsiteX3" fmla="*/ 0 w 536172"/>
                <a:gd name="connsiteY3" fmla="*/ 562419 h 1124839"/>
                <a:gd name="connsiteX4" fmla="*/ 451423 w 536172"/>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2" h="1124839">
                  <a:moveTo>
                    <a:pt x="536172" y="0"/>
                  </a:moveTo>
                  <a:lnTo>
                    <a:pt x="536172"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Freeform 48">
              <a:extLst>
                <a:ext uri="{FF2B5EF4-FFF2-40B4-BE49-F238E27FC236}">
                  <a16:creationId xmlns:a16="http://schemas.microsoft.com/office/drawing/2014/main" id="{FBD0F012-879A-5849-A7F8-00E9C54BA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3147"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49">
              <a:extLst>
                <a:ext uri="{FF2B5EF4-FFF2-40B4-BE49-F238E27FC236}">
                  <a16:creationId xmlns:a16="http://schemas.microsoft.com/office/drawing/2014/main" id="{E67EA7D6-BAF0-E749-AE45-8979B3AE8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976" y="0"/>
              <a:ext cx="1130726" cy="565362"/>
            </a:xfrm>
            <a:custGeom>
              <a:avLst/>
              <a:gdLst>
                <a:gd name="connsiteX0" fmla="*/ 0 w 1130726"/>
                <a:gd name="connsiteY0" fmla="*/ 0 h 565362"/>
                <a:gd name="connsiteX1" fmla="*/ 25421 w 1130726"/>
                <a:gd name="connsiteY1" fmla="*/ 0 h 565362"/>
                <a:gd name="connsiteX2" fmla="*/ 36370 w 1130726"/>
                <a:gd name="connsiteY2" fmla="*/ 108609 h 565362"/>
                <a:gd name="connsiteX3" fmla="*/ 565364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4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70" y="108609"/>
                  </a:lnTo>
                  <a:cubicBezTo>
                    <a:pt x="86719" y="354660"/>
                    <a:pt x="304426" y="539750"/>
                    <a:pt x="565364" y="539750"/>
                  </a:cubicBezTo>
                  <a:cubicBezTo>
                    <a:pt x="826301" y="539750"/>
                    <a:pt x="1044008" y="354660"/>
                    <a:pt x="1094357" y="108609"/>
                  </a:cubicBezTo>
                  <a:lnTo>
                    <a:pt x="1105306" y="0"/>
                  </a:lnTo>
                  <a:lnTo>
                    <a:pt x="1130726" y="0"/>
                  </a:lnTo>
                  <a:cubicBezTo>
                    <a:pt x="1130726" y="312241"/>
                    <a:pt x="877604" y="565362"/>
                    <a:pt x="565364" y="565362"/>
                  </a:cubicBezTo>
                  <a:cubicBezTo>
                    <a:pt x="253123"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Freeform 50">
              <a:extLst>
                <a:ext uri="{FF2B5EF4-FFF2-40B4-BE49-F238E27FC236}">
                  <a16:creationId xmlns:a16="http://schemas.microsoft.com/office/drawing/2014/main" id="{D20805D5-8675-4847-ACD6-15C16DC76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07" y="0"/>
              <a:ext cx="1130726" cy="565362"/>
            </a:xfrm>
            <a:custGeom>
              <a:avLst/>
              <a:gdLst>
                <a:gd name="connsiteX0" fmla="*/ 0 w 1130726"/>
                <a:gd name="connsiteY0" fmla="*/ 0 h 565362"/>
                <a:gd name="connsiteX1" fmla="*/ 25421 w 1130726"/>
                <a:gd name="connsiteY1" fmla="*/ 0 h 565362"/>
                <a:gd name="connsiteX2" fmla="*/ 36369 w 1130726"/>
                <a:gd name="connsiteY2" fmla="*/ 108609 h 565362"/>
                <a:gd name="connsiteX3" fmla="*/ 565363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3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69" y="108609"/>
                  </a:lnTo>
                  <a:cubicBezTo>
                    <a:pt x="86719" y="354660"/>
                    <a:pt x="304426" y="539750"/>
                    <a:pt x="565363" y="539750"/>
                  </a:cubicBezTo>
                  <a:cubicBezTo>
                    <a:pt x="826300" y="539750"/>
                    <a:pt x="1044007" y="354660"/>
                    <a:pt x="1094357" y="108609"/>
                  </a:cubicBezTo>
                  <a:lnTo>
                    <a:pt x="1105306" y="0"/>
                  </a:lnTo>
                  <a:lnTo>
                    <a:pt x="1130726" y="0"/>
                  </a:lnTo>
                  <a:cubicBezTo>
                    <a:pt x="1130726" y="312241"/>
                    <a:pt x="877604" y="565362"/>
                    <a:pt x="565363" y="565362"/>
                  </a:cubicBezTo>
                  <a:cubicBezTo>
                    <a:pt x="253122"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51">
              <a:extLst>
                <a:ext uri="{FF2B5EF4-FFF2-40B4-BE49-F238E27FC236}">
                  <a16:creationId xmlns:a16="http://schemas.microsoft.com/office/drawing/2014/main" id="{3B802874-ED6B-2D4D-8336-74AB1EA9EC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0"/>
              <a:ext cx="535425" cy="562344"/>
            </a:xfrm>
            <a:custGeom>
              <a:avLst/>
              <a:gdLst>
                <a:gd name="connsiteX0" fmla="*/ 0 w 535425"/>
                <a:gd name="connsiteY0" fmla="*/ 0 h 562344"/>
                <a:gd name="connsiteX1" fmla="*/ 25421 w 535425"/>
                <a:gd name="connsiteY1" fmla="*/ 0 h 562344"/>
                <a:gd name="connsiteX2" fmla="*/ 36369 w 535425"/>
                <a:gd name="connsiteY2" fmla="*/ 108609 h 562344"/>
                <a:gd name="connsiteX3" fmla="*/ 469780 w 535425"/>
                <a:gd name="connsiteY3" fmla="*/ 531316 h 562344"/>
                <a:gd name="connsiteX4" fmla="*/ 535425 w 535425"/>
                <a:gd name="connsiteY4" fmla="*/ 537109 h 562344"/>
                <a:gd name="connsiteX5" fmla="*/ 535425 w 535425"/>
                <a:gd name="connsiteY5" fmla="*/ 562344 h 562344"/>
                <a:gd name="connsiteX6" fmla="*/ 451423 w 535425"/>
                <a:gd name="connsiteY6" fmla="*/ 553876 h 562344"/>
                <a:gd name="connsiteX7" fmla="*/ 0 w 535425"/>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5" h="562344">
                  <a:moveTo>
                    <a:pt x="0" y="0"/>
                  </a:moveTo>
                  <a:lnTo>
                    <a:pt x="25421" y="0"/>
                  </a:lnTo>
                  <a:lnTo>
                    <a:pt x="36369" y="108609"/>
                  </a:lnTo>
                  <a:cubicBezTo>
                    <a:pt x="80425" y="323904"/>
                    <a:pt x="252614" y="492525"/>
                    <a:pt x="469780" y="531316"/>
                  </a:cubicBezTo>
                  <a:lnTo>
                    <a:pt x="535425" y="537109"/>
                  </a:lnTo>
                  <a:lnTo>
                    <a:pt x="535425" y="562344"/>
                  </a:lnTo>
                  <a:lnTo>
                    <a:pt x="451423" y="553876"/>
                  </a:lnTo>
                  <a:cubicBezTo>
                    <a:pt x="193797" y="501158"/>
                    <a:pt x="0" y="27321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 name="Freeform 52">
              <a:extLst>
                <a:ext uri="{FF2B5EF4-FFF2-40B4-BE49-F238E27FC236}">
                  <a16:creationId xmlns:a16="http://schemas.microsoft.com/office/drawing/2014/main" id="{D15F4AF4-9B59-CA46-920E-73456C5A4C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807"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3" name="Freeform 53">
              <a:extLst>
                <a:ext uri="{FF2B5EF4-FFF2-40B4-BE49-F238E27FC236}">
                  <a16:creationId xmlns:a16="http://schemas.microsoft.com/office/drawing/2014/main" id="{11572EED-2C54-D948-A1DC-680DD79D0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07"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54">
              <a:extLst>
                <a:ext uri="{FF2B5EF4-FFF2-40B4-BE49-F238E27FC236}">
                  <a16:creationId xmlns:a16="http://schemas.microsoft.com/office/drawing/2014/main" id="{D749F206-EF71-2B44-8F0B-E8DF4EAC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809383"/>
              <a:ext cx="535425" cy="1124688"/>
            </a:xfrm>
            <a:custGeom>
              <a:avLst/>
              <a:gdLst>
                <a:gd name="connsiteX0" fmla="*/ 535425 w 535425"/>
                <a:gd name="connsiteY0" fmla="*/ 0 h 1124688"/>
                <a:gd name="connsiteX1" fmla="*/ 535425 w 535425"/>
                <a:gd name="connsiteY1" fmla="*/ 25186 h 1124688"/>
                <a:gd name="connsiteX2" fmla="*/ 456541 w 535425"/>
                <a:gd name="connsiteY2" fmla="*/ 33138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8"/>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55">
              <a:extLst>
                <a:ext uri="{FF2B5EF4-FFF2-40B4-BE49-F238E27FC236}">
                  <a16:creationId xmlns:a16="http://schemas.microsoft.com/office/drawing/2014/main" id="{87EEC91C-B6CD-D74C-9DE5-3C9B9F304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976" y="2178092"/>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56">
              <a:extLst>
                <a:ext uri="{FF2B5EF4-FFF2-40B4-BE49-F238E27FC236}">
                  <a16:creationId xmlns:a16="http://schemas.microsoft.com/office/drawing/2014/main" id="{AD44CA4C-ED5A-7544-8323-E623F94DA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2181110"/>
              <a:ext cx="535425" cy="1124688"/>
            </a:xfrm>
            <a:custGeom>
              <a:avLst/>
              <a:gdLst>
                <a:gd name="connsiteX0" fmla="*/ 535425 w 535425"/>
                <a:gd name="connsiteY0" fmla="*/ 0 h 1124688"/>
                <a:gd name="connsiteX1" fmla="*/ 535425 w 535425"/>
                <a:gd name="connsiteY1" fmla="*/ 25186 h 1124688"/>
                <a:gd name="connsiteX2" fmla="*/ 456541 w 535425"/>
                <a:gd name="connsiteY2" fmla="*/ 33139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9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9"/>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57">
              <a:extLst>
                <a:ext uri="{FF2B5EF4-FFF2-40B4-BE49-F238E27FC236}">
                  <a16:creationId xmlns:a16="http://schemas.microsoft.com/office/drawing/2014/main" id="{ABC194E6-E855-7F4A-805B-25EC12AB0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3145"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58">
              <a:extLst>
                <a:ext uri="{FF2B5EF4-FFF2-40B4-BE49-F238E27FC236}">
                  <a16:creationId xmlns:a16="http://schemas.microsoft.com/office/drawing/2014/main" id="{D209722E-AECA-1049-BDC9-0B51AA5A2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976"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9" name="Freeform 59">
              <a:extLst>
                <a:ext uri="{FF2B5EF4-FFF2-40B4-BE49-F238E27FC236}">
                  <a16:creationId xmlns:a16="http://schemas.microsoft.com/office/drawing/2014/main" id="{A2380CC4-123C-7A44-B83C-72C47DA2B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07"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Freeform 60">
              <a:extLst>
                <a:ext uri="{FF2B5EF4-FFF2-40B4-BE49-F238E27FC236}">
                  <a16:creationId xmlns:a16="http://schemas.microsoft.com/office/drawing/2014/main" id="{D1370748-8047-C249-8646-BFD3709273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3552837"/>
              <a:ext cx="535425" cy="1124688"/>
            </a:xfrm>
            <a:custGeom>
              <a:avLst/>
              <a:gdLst>
                <a:gd name="connsiteX0" fmla="*/ 535425 w 535425"/>
                <a:gd name="connsiteY0" fmla="*/ 0 h 1124688"/>
                <a:gd name="connsiteX1" fmla="*/ 535425 w 535425"/>
                <a:gd name="connsiteY1" fmla="*/ 25186 h 1124688"/>
                <a:gd name="connsiteX2" fmla="*/ 456541 w 535425"/>
                <a:gd name="connsiteY2" fmla="*/ 33138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8"/>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61">
              <a:extLst>
                <a:ext uri="{FF2B5EF4-FFF2-40B4-BE49-F238E27FC236}">
                  <a16:creationId xmlns:a16="http://schemas.microsoft.com/office/drawing/2014/main" id="{2BC8BE82-732A-EB48-8DC0-D671980E2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807" y="4921546"/>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Freeform 62">
              <a:extLst>
                <a:ext uri="{FF2B5EF4-FFF2-40B4-BE49-F238E27FC236}">
                  <a16:creationId xmlns:a16="http://schemas.microsoft.com/office/drawing/2014/main" id="{2E93D106-2906-D840-B04D-BB4DA10EE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8040" y="6293274"/>
              <a:ext cx="1130598" cy="564727"/>
            </a:xfrm>
            <a:custGeom>
              <a:avLst/>
              <a:gdLst>
                <a:gd name="connsiteX0" fmla="*/ 565300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300 w 1130598"/>
                <a:gd name="connsiteY5" fmla="*/ 25186 h 564727"/>
                <a:gd name="connsiteX6" fmla="*/ 36306 w 1130598"/>
                <a:gd name="connsiteY6" fmla="*/ 456328 h 564727"/>
                <a:gd name="connsiteX7" fmla="*/ 25378 w 1130598"/>
                <a:gd name="connsiteY7" fmla="*/ 564727 h 564727"/>
                <a:gd name="connsiteX8" fmla="*/ 0 w 1130598"/>
                <a:gd name="connsiteY8" fmla="*/ 564727 h 564727"/>
                <a:gd name="connsiteX9" fmla="*/ 11423 w 1130598"/>
                <a:gd name="connsiteY9" fmla="*/ 451422 h 564727"/>
                <a:gd name="connsiteX10" fmla="*/ 565300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300" y="0"/>
                  </a:moveTo>
                  <a:cubicBezTo>
                    <a:pt x="838510" y="0"/>
                    <a:pt x="1066458" y="193796"/>
                    <a:pt x="1119176" y="451422"/>
                  </a:cubicBezTo>
                  <a:lnTo>
                    <a:pt x="1130598" y="564727"/>
                  </a:lnTo>
                  <a:lnTo>
                    <a:pt x="1105221" y="564727"/>
                  </a:lnTo>
                  <a:lnTo>
                    <a:pt x="1094293" y="456328"/>
                  </a:lnTo>
                  <a:cubicBezTo>
                    <a:pt x="1043944" y="210276"/>
                    <a:pt x="826237" y="25186"/>
                    <a:pt x="565300" y="25186"/>
                  </a:cubicBezTo>
                  <a:cubicBezTo>
                    <a:pt x="304362" y="25186"/>
                    <a:pt x="86655" y="210276"/>
                    <a:pt x="36306" y="456328"/>
                  </a:cubicBezTo>
                  <a:lnTo>
                    <a:pt x="25378" y="564727"/>
                  </a:lnTo>
                  <a:lnTo>
                    <a:pt x="0" y="564727"/>
                  </a:lnTo>
                  <a:lnTo>
                    <a:pt x="11423" y="451422"/>
                  </a:lnTo>
                  <a:cubicBezTo>
                    <a:pt x="64141" y="193796"/>
                    <a:pt x="292089" y="0"/>
                    <a:pt x="5653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 name="Freeform 63">
              <a:extLst>
                <a:ext uri="{FF2B5EF4-FFF2-40B4-BE49-F238E27FC236}">
                  <a16:creationId xmlns:a16="http://schemas.microsoft.com/office/drawing/2014/main" id="{19132191-F01A-8B42-8423-A583B760B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71" y="6293274"/>
              <a:ext cx="1130598" cy="564727"/>
            </a:xfrm>
            <a:custGeom>
              <a:avLst/>
              <a:gdLst>
                <a:gd name="connsiteX0" fmla="*/ 565299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299 w 1130598"/>
                <a:gd name="connsiteY5" fmla="*/ 25186 h 564727"/>
                <a:gd name="connsiteX6" fmla="*/ 36305 w 1130598"/>
                <a:gd name="connsiteY6" fmla="*/ 456328 h 564727"/>
                <a:gd name="connsiteX7" fmla="*/ 25378 w 1130598"/>
                <a:gd name="connsiteY7" fmla="*/ 564727 h 564727"/>
                <a:gd name="connsiteX8" fmla="*/ 0 w 1130598"/>
                <a:gd name="connsiteY8" fmla="*/ 564727 h 564727"/>
                <a:gd name="connsiteX9" fmla="*/ 11422 w 1130598"/>
                <a:gd name="connsiteY9" fmla="*/ 451422 h 564727"/>
                <a:gd name="connsiteX10" fmla="*/ 565299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299" y="0"/>
                  </a:moveTo>
                  <a:cubicBezTo>
                    <a:pt x="838510" y="0"/>
                    <a:pt x="1066458" y="193796"/>
                    <a:pt x="1119176" y="451422"/>
                  </a:cubicBezTo>
                  <a:lnTo>
                    <a:pt x="1130598" y="564727"/>
                  </a:lnTo>
                  <a:lnTo>
                    <a:pt x="1105221" y="564727"/>
                  </a:lnTo>
                  <a:lnTo>
                    <a:pt x="1094293" y="456328"/>
                  </a:lnTo>
                  <a:cubicBezTo>
                    <a:pt x="1043943" y="210276"/>
                    <a:pt x="826236" y="25186"/>
                    <a:pt x="565299" y="25186"/>
                  </a:cubicBezTo>
                  <a:cubicBezTo>
                    <a:pt x="304362" y="25186"/>
                    <a:pt x="86655" y="210276"/>
                    <a:pt x="36305" y="456328"/>
                  </a:cubicBezTo>
                  <a:lnTo>
                    <a:pt x="25378" y="564727"/>
                  </a:lnTo>
                  <a:lnTo>
                    <a:pt x="0" y="564727"/>
                  </a:lnTo>
                  <a:lnTo>
                    <a:pt x="11422" y="451422"/>
                  </a:lnTo>
                  <a:cubicBezTo>
                    <a:pt x="64140" y="193796"/>
                    <a:pt x="292088" y="0"/>
                    <a:pt x="56529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 name="Freeform 64">
              <a:extLst>
                <a:ext uri="{FF2B5EF4-FFF2-40B4-BE49-F238E27FC236}">
                  <a16:creationId xmlns:a16="http://schemas.microsoft.com/office/drawing/2014/main" id="{9310877A-9146-3E46-B915-B34AF09A1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0" y="6295916"/>
              <a:ext cx="535361" cy="562084"/>
            </a:xfrm>
            <a:custGeom>
              <a:avLst/>
              <a:gdLst>
                <a:gd name="connsiteX0" fmla="*/ 535361 w 535361"/>
                <a:gd name="connsiteY0" fmla="*/ 0 h 562084"/>
                <a:gd name="connsiteX1" fmla="*/ 535361 w 535361"/>
                <a:gd name="connsiteY1" fmla="*/ 25186 h 562084"/>
                <a:gd name="connsiteX2" fmla="*/ 469716 w 535361"/>
                <a:gd name="connsiteY2" fmla="*/ 30978 h 562084"/>
                <a:gd name="connsiteX3" fmla="*/ 36305 w 535361"/>
                <a:gd name="connsiteY3" fmla="*/ 453686 h 562084"/>
                <a:gd name="connsiteX4" fmla="*/ 25378 w 535361"/>
                <a:gd name="connsiteY4" fmla="*/ 562084 h 562084"/>
                <a:gd name="connsiteX5" fmla="*/ 0 w 535361"/>
                <a:gd name="connsiteY5" fmla="*/ 562084 h 562084"/>
                <a:gd name="connsiteX6" fmla="*/ 11422 w 535361"/>
                <a:gd name="connsiteY6" fmla="*/ 448780 h 562084"/>
                <a:gd name="connsiteX7" fmla="*/ 465220 w 535361"/>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61" h="562084">
                  <a:moveTo>
                    <a:pt x="535361" y="0"/>
                  </a:moveTo>
                  <a:lnTo>
                    <a:pt x="535361" y="25186"/>
                  </a:lnTo>
                  <a:lnTo>
                    <a:pt x="469716" y="30978"/>
                  </a:lnTo>
                  <a:cubicBezTo>
                    <a:pt x="252550" y="69769"/>
                    <a:pt x="80361" y="238391"/>
                    <a:pt x="36305" y="453686"/>
                  </a:cubicBezTo>
                  <a:lnTo>
                    <a:pt x="25378" y="562084"/>
                  </a:lnTo>
                  <a:lnTo>
                    <a:pt x="0" y="562084"/>
                  </a:lnTo>
                  <a:lnTo>
                    <a:pt x="11422" y="448780"/>
                  </a:lnTo>
                  <a:cubicBezTo>
                    <a:pt x="57550" y="223357"/>
                    <a:pt x="237839" y="46805"/>
                    <a:pt x="465220" y="61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56075521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73D37F0-DD7A-CF47-B710-2E59BE1C17D6}"/>
            </a:ext>
          </a:extLst>
        </p:cNvPr>
        <p:cNvGrpSpPr/>
        <p:nvPr/>
      </p:nvGrpSpPr>
      <p:grpSpPr>
        <a:xfrm>
          <a:off x="0" y="0"/>
          <a:ext cx="0" cy="0"/>
          <a:chOff x="0" y="0"/>
          <a:chExt cx="0" cy="0"/>
        </a:xfrm>
      </p:grpSpPr>
      <p:grpSp>
        <p:nvGrpSpPr>
          <p:cNvPr id="56" name="Group 55">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57" name="Oval 56">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Oval 60">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71" name="Straight Connector 70">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72" name="Rectangle 71">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B9C5DA-09F1-CE8C-C628-BA9FD9A44148}"/>
              </a:ext>
            </a:extLst>
          </p:cNvPr>
          <p:cNvSpPr>
            <a:spLocks noGrp="1"/>
          </p:cNvSpPr>
          <p:nvPr>
            <p:ph type="title"/>
          </p:nvPr>
        </p:nvSpPr>
        <p:spPr>
          <a:xfrm>
            <a:off x="565150" y="770890"/>
            <a:ext cx="10130224" cy="1268984"/>
          </a:xfrm>
        </p:spPr>
        <p:txBody>
          <a:bodyPr vert="horz" lIns="91440" tIns="45720" rIns="91440" bIns="45720" rtlCol="0" anchor="t">
            <a:normAutofit/>
          </a:bodyPr>
          <a:lstStyle/>
          <a:p>
            <a:r>
              <a:rPr lang="en-US" sz="4000" dirty="0"/>
              <a:t>Oratory: what to know…</a:t>
            </a:r>
          </a:p>
        </p:txBody>
      </p:sp>
      <p:sp>
        <p:nvSpPr>
          <p:cNvPr id="4" name="Text Placeholder 3">
            <a:extLst>
              <a:ext uri="{FF2B5EF4-FFF2-40B4-BE49-F238E27FC236}">
                <a16:creationId xmlns:a16="http://schemas.microsoft.com/office/drawing/2014/main" id="{874DC7A1-D28A-EE7C-E481-51EB382D9243}"/>
              </a:ext>
            </a:extLst>
          </p:cNvPr>
          <p:cNvSpPr>
            <a:spLocks noGrp="1"/>
          </p:cNvSpPr>
          <p:nvPr>
            <p:ph type="body" sz="half" idx="2"/>
          </p:nvPr>
        </p:nvSpPr>
        <p:spPr>
          <a:xfrm>
            <a:off x="565150" y="2160015"/>
            <a:ext cx="10130224" cy="3888827"/>
          </a:xfrm>
        </p:spPr>
        <p:txBody>
          <a:bodyPr vert="horz" lIns="91440" tIns="45720" rIns="91440" bIns="45720" rtlCol="0">
            <a:normAutofit fontScale="92500" lnSpcReduction="10000"/>
          </a:bodyPr>
          <a:lstStyle/>
          <a:p>
            <a:pPr indent="-228600" algn="just">
              <a:buFont typeface="Arial" panose="020B0604020202020204" pitchFamily="34" charset="0"/>
              <a:buChar char="•"/>
            </a:pPr>
            <a:r>
              <a:rPr lang="en-US" dirty="0"/>
              <a:t>An oratory is sometimes called a 'chapel' in common discourse. It is different from a chapel because only a group of people usually have the right to make use of it (e.g. the elderly in a nursing home, staff and students in a school, </a:t>
            </a:r>
            <a:r>
              <a:rPr lang="en-US" dirty="0" err="1"/>
              <a:t>etc</a:t>
            </a:r>
            <a:r>
              <a:rPr lang="en-US" dirty="0"/>
              <a:t>).</a:t>
            </a:r>
          </a:p>
          <a:p>
            <a:pPr indent="-228600" algn="just">
              <a:buFont typeface="Arial" panose="020B0604020202020204" pitchFamily="34" charset="0"/>
              <a:buChar char="•"/>
            </a:pPr>
            <a:r>
              <a:rPr lang="en-US" dirty="0"/>
              <a:t>Unless provided in particular law (i.e. diocesan regulations, policies, norms), the person in charge of the institution where the oratory is situated may permit others to have access to it (e.g. the head of the nursing home, the school principal of a school, etc.).</a:t>
            </a:r>
          </a:p>
          <a:p>
            <a:pPr indent="-228600" algn="just">
              <a:buFont typeface="Arial" panose="020B0604020202020204" pitchFamily="34" charset="0"/>
              <a:buChar char="•"/>
            </a:pPr>
            <a:r>
              <a:rPr lang="en-US" dirty="0"/>
              <a:t>Any oratory (other than that found in the houses of religious institutes) need the permission of the local ordinary for the reservation of the Eucharist. Note that this permission is a separate permission from that that is required to establish the oratory. </a:t>
            </a:r>
            <a:r>
              <a:rPr lang="en-US" i="1" dirty="0"/>
              <a:t>Beal et al., New Commentary…, 1433-1434.</a:t>
            </a:r>
          </a:p>
          <a:p>
            <a:pPr indent="-228600" algn="just">
              <a:buFont typeface="Arial" panose="020B0604020202020204" pitchFamily="34" charset="0"/>
              <a:buChar char="•"/>
            </a:pPr>
            <a:r>
              <a:rPr lang="en-US" dirty="0"/>
              <a:t>Before granting permission for the establishment of an oratory, the ordinary must first visit the place destined to be an oratory (personally or through a delegate) and found the place properly prepared; an oratory cannot be converted to profane use without the authority of the same ordinary (c. 1224).</a:t>
            </a:r>
          </a:p>
          <a:p>
            <a:pPr indent="-228600" algn="just">
              <a:buFont typeface="Arial" panose="020B0604020202020204" pitchFamily="34" charset="0"/>
              <a:buChar char="•"/>
            </a:pPr>
            <a:r>
              <a:rPr lang="en-US" dirty="0"/>
              <a:t>The liturgical books must be followed when it comes to the rite of blessing oratories (and private chapels). The blessing of oratories (and private chapels) is appropriate but not required. Regardless, however, they must be preserved for divine worship and free from all domestic uses (c. 1229).</a:t>
            </a:r>
          </a:p>
          <a:p>
            <a:pPr indent="-228600" algn="just">
              <a:buFont typeface="Arial" panose="020B0604020202020204" pitchFamily="34" charset="0"/>
              <a:buChar char="•"/>
            </a:pPr>
            <a:endParaRPr lang="en-US" dirty="0"/>
          </a:p>
        </p:txBody>
      </p:sp>
      <p:grpSp>
        <p:nvGrpSpPr>
          <p:cNvPr id="73" name="Group 72">
            <a:extLst>
              <a:ext uri="{FF2B5EF4-FFF2-40B4-BE49-F238E27FC236}">
                <a16:creationId xmlns:a16="http://schemas.microsoft.com/office/drawing/2014/main" id="{E9EEDFCB-2A3D-724C-808B-F598214AF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1748" y="0"/>
            <a:ext cx="1900252" cy="6858000"/>
            <a:chOff x="10291748" y="0"/>
            <a:chExt cx="1900252" cy="6858000"/>
          </a:xfrm>
        </p:grpSpPr>
        <p:sp>
          <p:nvSpPr>
            <p:cNvPr id="29" name="Freeform 24">
              <a:extLst>
                <a:ext uri="{FF2B5EF4-FFF2-40B4-BE49-F238E27FC236}">
                  <a16:creationId xmlns:a16="http://schemas.microsoft.com/office/drawing/2014/main" id="{E21EA309-B774-174A-8761-21F785ADE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25">
              <a:extLst>
                <a:ext uri="{FF2B5EF4-FFF2-40B4-BE49-F238E27FC236}">
                  <a16:creationId xmlns:a16="http://schemas.microsoft.com/office/drawing/2014/main" id="{BAFC7591-C9A8-C74C-AC5D-4D68233A07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26">
              <a:extLst>
                <a:ext uri="{FF2B5EF4-FFF2-40B4-BE49-F238E27FC236}">
                  <a16:creationId xmlns:a16="http://schemas.microsoft.com/office/drawing/2014/main" id="{EF809621-1BDA-164A-AF8F-B4387D7F59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27">
              <a:extLst>
                <a:ext uri="{FF2B5EF4-FFF2-40B4-BE49-F238E27FC236}">
                  <a16:creationId xmlns:a16="http://schemas.microsoft.com/office/drawing/2014/main" id="{1BB770FA-A215-4145-99DD-A80F35222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29">
              <a:extLst>
                <a:ext uri="{FF2B5EF4-FFF2-40B4-BE49-F238E27FC236}">
                  <a16:creationId xmlns:a16="http://schemas.microsoft.com/office/drawing/2014/main" id="{219FDC8D-2EFE-F143-88AB-B53BDF84E1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30">
              <a:extLst>
                <a:ext uri="{FF2B5EF4-FFF2-40B4-BE49-F238E27FC236}">
                  <a16:creationId xmlns:a16="http://schemas.microsoft.com/office/drawing/2014/main" id="{EB93DBCE-E7A6-BE4D-8D07-3D07913D9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82" name="Straight Connector 81">
            <a:extLst>
              <a:ext uri="{FF2B5EF4-FFF2-40B4-BE49-F238E27FC236}">
                <a16:creationId xmlns:a16="http://schemas.microsoft.com/office/drawing/2014/main" id="{8C393749-7AE6-1341-8D2D-3F0369850F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28939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C6F20C3-B3A6-4D3F-FE50-B6BEC24EEB4F}"/>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0" name="Oval 9">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4" name="Straight Connector 23">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56F444-5D05-FFA7-B395-970AA2E1BA79}"/>
              </a:ext>
            </a:extLst>
          </p:cNvPr>
          <p:cNvSpPr>
            <a:spLocks noGrp="1"/>
          </p:cNvSpPr>
          <p:nvPr>
            <p:ph type="title"/>
          </p:nvPr>
        </p:nvSpPr>
        <p:spPr>
          <a:xfrm>
            <a:off x="565150" y="770890"/>
            <a:ext cx="5066001" cy="1268984"/>
          </a:xfrm>
        </p:spPr>
        <p:txBody>
          <a:bodyPr vert="horz" lIns="91440" tIns="45720" rIns="91440" bIns="45720" rtlCol="0" anchor="t">
            <a:normAutofit/>
          </a:bodyPr>
          <a:lstStyle/>
          <a:p>
            <a:pPr>
              <a:lnSpc>
                <a:spcPct val="90000"/>
              </a:lnSpc>
            </a:pPr>
            <a:r>
              <a:rPr lang="en-US" sz="4000" dirty="0"/>
              <a:t>Altars: Definition</a:t>
            </a:r>
          </a:p>
        </p:txBody>
      </p:sp>
      <p:sp>
        <p:nvSpPr>
          <p:cNvPr id="4" name="Text Placeholder 3">
            <a:extLst>
              <a:ext uri="{FF2B5EF4-FFF2-40B4-BE49-F238E27FC236}">
                <a16:creationId xmlns:a16="http://schemas.microsoft.com/office/drawing/2014/main" id="{E4CB9F39-0386-B71D-5162-ED8A6AF0A0B7}"/>
              </a:ext>
            </a:extLst>
          </p:cNvPr>
          <p:cNvSpPr>
            <a:spLocks noGrp="1"/>
          </p:cNvSpPr>
          <p:nvPr>
            <p:ph type="body" sz="half" idx="2"/>
          </p:nvPr>
        </p:nvSpPr>
        <p:spPr>
          <a:xfrm>
            <a:off x="565150" y="2160016"/>
            <a:ext cx="5423706" cy="3601212"/>
          </a:xfrm>
        </p:spPr>
        <p:txBody>
          <a:bodyPr vert="horz" lIns="91440" tIns="45720" rIns="91440" bIns="45720" rtlCol="0">
            <a:noAutofit/>
          </a:bodyPr>
          <a:lstStyle/>
          <a:p>
            <a:pPr indent="-228600" algn="just">
              <a:buFont typeface="Arial" panose="020B0604020202020204" pitchFamily="34" charset="0"/>
              <a:buChar char="•"/>
            </a:pPr>
            <a:r>
              <a:rPr lang="en-US" sz="2300" dirty="0"/>
              <a:t>"An altar, or a table upon which the eucharistic sacrifice is celebrated, is called fixed if it is so constructed that it adheres to the floor and thus cannot be moved; it is called movable if it can be removed.</a:t>
            </a:r>
          </a:p>
          <a:p>
            <a:pPr indent="-228600" algn="just">
              <a:buFont typeface="Arial" panose="020B0604020202020204" pitchFamily="34" charset="0"/>
              <a:buChar char="•"/>
            </a:pPr>
            <a:r>
              <a:rPr lang="en-US" sz="2300" dirty="0"/>
              <a:t>It is desirable to have a fixed altar in every church, but a fixed or a movable altar in other places designated for sacred celebrations" (c. 1235).</a:t>
            </a:r>
          </a:p>
        </p:txBody>
      </p:sp>
      <p:cxnSp>
        <p:nvCxnSpPr>
          <p:cNvPr id="28" name="Straight Connector 27">
            <a:extLst>
              <a:ext uri="{FF2B5EF4-FFF2-40B4-BE49-F238E27FC236}">
                <a16:creationId xmlns:a16="http://schemas.microsoft.com/office/drawing/2014/main" id="{B1DA2280-4367-9844-92C8-D662486FBC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506600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A9C303F-3A73-E440-923C-BAAF3176C6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3145" y="0"/>
            <a:ext cx="5988856" cy="6858001"/>
            <a:chOff x="6203145" y="0"/>
            <a:chExt cx="5988856" cy="6858001"/>
          </a:xfrm>
        </p:grpSpPr>
        <p:sp>
          <p:nvSpPr>
            <p:cNvPr id="31" name="Oval 30">
              <a:extLst>
                <a:ext uri="{FF2B5EF4-FFF2-40B4-BE49-F238E27FC236}">
                  <a16:creationId xmlns:a16="http://schemas.microsoft.com/office/drawing/2014/main" id="{7B205DF0-BAE6-CF47-ABF8-A3266C7119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228"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27">
              <a:extLst>
                <a:ext uri="{FF2B5EF4-FFF2-40B4-BE49-F238E27FC236}">
                  <a16:creationId xmlns:a16="http://schemas.microsoft.com/office/drawing/2014/main" id="{30B64E66-F59E-9A4E-8CD3-2C62007DE4B4}"/>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8930093"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Oval 32">
              <a:extLst>
                <a:ext uri="{FF2B5EF4-FFF2-40B4-BE49-F238E27FC236}">
                  <a16:creationId xmlns:a16="http://schemas.microsoft.com/office/drawing/2014/main" id="{4669C99C-C50F-2A47-9BA2-EA4B62AD2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0093"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A2CE447-6B57-FC41-89F1-971B2338D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0093"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0">
              <a:extLst>
                <a:ext uri="{FF2B5EF4-FFF2-40B4-BE49-F238E27FC236}">
                  <a16:creationId xmlns:a16="http://schemas.microsoft.com/office/drawing/2014/main" id="{3F8C4B96-43F0-6448-90E8-4949AC2F2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0092"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val 35">
              <a:extLst>
                <a:ext uri="{FF2B5EF4-FFF2-40B4-BE49-F238E27FC236}">
                  <a16:creationId xmlns:a16="http://schemas.microsoft.com/office/drawing/2014/main" id="{978F21E1-A886-E449-BF38-C9AD29BDB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2959"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2">
              <a:extLst>
                <a:ext uri="{FF2B5EF4-FFF2-40B4-BE49-F238E27FC236}">
                  <a16:creationId xmlns:a16="http://schemas.microsoft.com/office/drawing/2014/main" id="{59A063CA-8B5F-6347-8A9F-3802824D9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8" y="4923855"/>
              <a:ext cx="536172" cy="1124839"/>
            </a:xfrm>
            <a:custGeom>
              <a:avLst/>
              <a:gdLst>
                <a:gd name="connsiteX0" fmla="*/ 536172 w 536172"/>
                <a:gd name="connsiteY0" fmla="*/ 0 h 1124839"/>
                <a:gd name="connsiteX1" fmla="*/ 536172 w 536172"/>
                <a:gd name="connsiteY1" fmla="*/ 1124839 h 1124839"/>
                <a:gd name="connsiteX2" fmla="*/ 451423 w 536172"/>
                <a:gd name="connsiteY2" fmla="*/ 1116295 h 1124839"/>
                <a:gd name="connsiteX3" fmla="*/ 0 w 536172"/>
                <a:gd name="connsiteY3" fmla="*/ 562419 h 1124839"/>
                <a:gd name="connsiteX4" fmla="*/ 451423 w 536172"/>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2" h="1124839">
                  <a:moveTo>
                    <a:pt x="536172" y="0"/>
                  </a:moveTo>
                  <a:lnTo>
                    <a:pt x="536172"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48">
              <a:extLst>
                <a:ext uri="{FF2B5EF4-FFF2-40B4-BE49-F238E27FC236}">
                  <a16:creationId xmlns:a16="http://schemas.microsoft.com/office/drawing/2014/main" id="{FBD0F012-879A-5849-A7F8-00E9C54BA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3147"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49">
              <a:extLst>
                <a:ext uri="{FF2B5EF4-FFF2-40B4-BE49-F238E27FC236}">
                  <a16:creationId xmlns:a16="http://schemas.microsoft.com/office/drawing/2014/main" id="{E67EA7D6-BAF0-E749-AE45-8979B3AE8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976" y="0"/>
              <a:ext cx="1130726" cy="565362"/>
            </a:xfrm>
            <a:custGeom>
              <a:avLst/>
              <a:gdLst>
                <a:gd name="connsiteX0" fmla="*/ 0 w 1130726"/>
                <a:gd name="connsiteY0" fmla="*/ 0 h 565362"/>
                <a:gd name="connsiteX1" fmla="*/ 25421 w 1130726"/>
                <a:gd name="connsiteY1" fmla="*/ 0 h 565362"/>
                <a:gd name="connsiteX2" fmla="*/ 36370 w 1130726"/>
                <a:gd name="connsiteY2" fmla="*/ 108609 h 565362"/>
                <a:gd name="connsiteX3" fmla="*/ 565364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4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70" y="108609"/>
                  </a:lnTo>
                  <a:cubicBezTo>
                    <a:pt x="86719" y="354660"/>
                    <a:pt x="304426" y="539750"/>
                    <a:pt x="565364" y="539750"/>
                  </a:cubicBezTo>
                  <a:cubicBezTo>
                    <a:pt x="826301" y="539750"/>
                    <a:pt x="1044008" y="354660"/>
                    <a:pt x="1094357" y="108609"/>
                  </a:cubicBezTo>
                  <a:lnTo>
                    <a:pt x="1105306" y="0"/>
                  </a:lnTo>
                  <a:lnTo>
                    <a:pt x="1130726" y="0"/>
                  </a:lnTo>
                  <a:cubicBezTo>
                    <a:pt x="1130726" y="312241"/>
                    <a:pt x="877604" y="565362"/>
                    <a:pt x="565364" y="565362"/>
                  </a:cubicBezTo>
                  <a:cubicBezTo>
                    <a:pt x="253123"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50">
              <a:extLst>
                <a:ext uri="{FF2B5EF4-FFF2-40B4-BE49-F238E27FC236}">
                  <a16:creationId xmlns:a16="http://schemas.microsoft.com/office/drawing/2014/main" id="{D20805D5-8675-4847-ACD6-15C16DC76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07" y="0"/>
              <a:ext cx="1130726" cy="565362"/>
            </a:xfrm>
            <a:custGeom>
              <a:avLst/>
              <a:gdLst>
                <a:gd name="connsiteX0" fmla="*/ 0 w 1130726"/>
                <a:gd name="connsiteY0" fmla="*/ 0 h 565362"/>
                <a:gd name="connsiteX1" fmla="*/ 25421 w 1130726"/>
                <a:gd name="connsiteY1" fmla="*/ 0 h 565362"/>
                <a:gd name="connsiteX2" fmla="*/ 36369 w 1130726"/>
                <a:gd name="connsiteY2" fmla="*/ 108609 h 565362"/>
                <a:gd name="connsiteX3" fmla="*/ 565363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3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69" y="108609"/>
                  </a:lnTo>
                  <a:cubicBezTo>
                    <a:pt x="86719" y="354660"/>
                    <a:pt x="304426" y="539750"/>
                    <a:pt x="565363" y="539750"/>
                  </a:cubicBezTo>
                  <a:cubicBezTo>
                    <a:pt x="826300" y="539750"/>
                    <a:pt x="1044007" y="354660"/>
                    <a:pt x="1094357" y="108609"/>
                  </a:cubicBezTo>
                  <a:lnTo>
                    <a:pt x="1105306" y="0"/>
                  </a:lnTo>
                  <a:lnTo>
                    <a:pt x="1130726" y="0"/>
                  </a:lnTo>
                  <a:cubicBezTo>
                    <a:pt x="1130726" y="312241"/>
                    <a:pt x="877604" y="565362"/>
                    <a:pt x="565363" y="565362"/>
                  </a:cubicBezTo>
                  <a:cubicBezTo>
                    <a:pt x="253122"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51">
              <a:extLst>
                <a:ext uri="{FF2B5EF4-FFF2-40B4-BE49-F238E27FC236}">
                  <a16:creationId xmlns:a16="http://schemas.microsoft.com/office/drawing/2014/main" id="{3B802874-ED6B-2D4D-8336-74AB1EA9EC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0"/>
              <a:ext cx="535425" cy="562344"/>
            </a:xfrm>
            <a:custGeom>
              <a:avLst/>
              <a:gdLst>
                <a:gd name="connsiteX0" fmla="*/ 0 w 535425"/>
                <a:gd name="connsiteY0" fmla="*/ 0 h 562344"/>
                <a:gd name="connsiteX1" fmla="*/ 25421 w 535425"/>
                <a:gd name="connsiteY1" fmla="*/ 0 h 562344"/>
                <a:gd name="connsiteX2" fmla="*/ 36369 w 535425"/>
                <a:gd name="connsiteY2" fmla="*/ 108609 h 562344"/>
                <a:gd name="connsiteX3" fmla="*/ 469780 w 535425"/>
                <a:gd name="connsiteY3" fmla="*/ 531316 h 562344"/>
                <a:gd name="connsiteX4" fmla="*/ 535425 w 535425"/>
                <a:gd name="connsiteY4" fmla="*/ 537109 h 562344"/>
                <a:gd name="connsiteX5" fmla="*/ 535425 w 535425"/>
                <a:gd name="connsiteY5" fmla="*/ 562344 h 562344"/>
                <a:gd name="connsiteX6" fmla="*/ 451423 w 535425"/>
                <a:gd name="connsiteY6" fmla="*/ 553876 h 562344"/>
                <a:gd name="connsiteX7" fmla="*/ 0 w 535425"/>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5" h="562344">
                  <a:moveTo>
                    <a:pt x="0" y="0"/>
                  </a:moveTo>
                  <a:lnTo>
                    <a:pt x="25421" y="0"/>
                  </a:lnTo>
                  <a:lnTo>
                    <a:pt x="36369" y="108609"/>
                  </a:lnTo>
                  <a:cubicBezTo>
                    <a:pt x="80425" y="323904"/>
                    <a:pt x="252614" y="492525"/>
                    <a:pt x="469780" y="531316"/>
                  </a:cubicBezTo>
                  <a:lnTo>
                    <a:pt x="535425" y="537109"/>
                  </a:lnTo>
                  <a:lnTo>
                    <a:pt x="535425" y="562344"/>
                  </a:lnTo>
                  <a:lnTo>
                    <a:pt x="451423" y="553876"/>
                  </a:lnTo>
                  <a:cubicBezTo>
                    <a:pt x="193797" y="501158"/>
                    <a:pt x="0" y="27321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52">
              <a:extLst>
                <a:ext uri="{FF2B5EF4-FFF2-40B4-BE49-F238E27FC236}">
                  <a16:creationId xmlns:a16="http://schemas.microsoft.com/office/drawing/2014/main" id="{D15F4AF4-9B59-CA46-920E-73456C5A4C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807"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53">
              <a:extLst>
                <a:ext uri="{FF2B5EF4-FFF2-40B4-BE49-F238E27FC236}">
                  <a16:creationId xmlns:a16="http://schemas.microsoft.com/office/drawing/2014/main" id="{11572EED-2C54-D948-A1DC-680DD79D0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07"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54">
              <a:extLst>
                <a:ext uri="{FF2B5EF4-FFF2-40B4-BE49-F238E27FC236}">
                  <a16:creationId xmlns:a16="http://schemas.microsoft.com/office/drawing/2014/main" id="{D749F206-EF71-2B44-8F0B-E8DF4EAC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809383"/>
              <a:ext cx="535425" cy="1124688"/>
            </a:xfrm>
            <a:custGeom>
              <a:avLst/>
              <a:gdLst>
                <a:gd name="connsiteX0" fmla="*/ 535425 w 535425"/>
                <a:gd name="connsiteY0" fmla="*/ 0 h 1124688"/>
                <a:gd name="connsiteX1" fmla="*/ 535425 w 535425"/>
                <a:gd name="connsiteY1" fmla="*/ 25186 h 1124688"/>
                <a:gd name="connsiteX2" fmla="*/ 456541 w 535425"/>
                <a:gd name="connsiteY2" fmla="*/ 33138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8"/>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55">
              <a:extLst>
                <a:ext uri="{FF2B5EF4-FFF2-40B4-BE49-F238E27FC236}">
                  <a16:creationId xmlns:a16="http://schemas.microsoft.com/office/drawing/2014/main" id="{87EEC91C-B6CD-D74C-9DE5-3C9B9F304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976" y="2178092"/>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56">
              <a:extLst>
                <a:ext uri="{FF2B5EF4-FFF2-40B4-BE49-F238E27FC236}">
                  <a16:creationId xmlns:a16="http://schemas.microsoft.com/office/drawing/2014/main" id="{AD44CA4C-ED5A-7544-8323-E623F94DA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2181110"/>
              <a:ext cx="535425" cy="1124688"/>
            </a:xfrm>
            <a:custGeom>
              <a:avLst/>
              <a:gdLst>
                <a:gd name="connsiteX0" fmla="*/ 535425 w 535425"/>
                <a:gd name="connsiteY0" fmla="*/ 0 h 1124688"/>
                <a:gd name="connsiteX1" fmla="*/ 535425 w 535425"/>
                <a:gd name="connsiteY1" fmla="*/ 25186 h 1124688"/>
                <a:gd name="connsiteX2" fmla="*/ 456541 w 535425"/>
                <a:gd name="connsiteY2" fmla="*/ 33139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9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9"/>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57">
              <a:extLst>
                <a:ext uri="{FF2B5EF4-FFF2-40B4-BE49-F238E27FC236}">
                  <a16:creationId xmlns:a16="http://schemas.microsoft.com/office/drawing/2014/main" id="{ABC194E6-E855-7F4A-805B-25EC12AB0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3145"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58">
              <a:extLst>
                <a:ext uri="{FF2B5EF4-FFF2-40B4-BE49-F238E27FC236}">
                  <a16:creationId xmlns:a16="http://schemas.microsoft.com/office/drawing/2014/main" id="{D209722E-AECA-1049-BDC9-0B51AA5A2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976"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59">
              <a:extLst>
                <a:ext uri="{FF2B5EF4-FFF2-40B4-BE49-F238E27FC236}">
                  <a16:creationId xmlns:a16="http://schemas.microsoft.com/office/drawing/2014/main" id="{A2380CC4-123C-7A44-B83C-72C47DA2B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07"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60">
              <a:extLst>
                <a:ext uri="{FF2B5EF4-FFF2-40B4-BE49-F238E27FC236}">
                  <a16:creationId xmlns:a16="http://schemas.microsoft.com/office/drawing/2014/main" id="{D1370748-8047-C249-8646-BFD3709273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3552837"/>
              <a:ext cx="535425" cy="1124688"/>
            </a:xfrm>
            <a:custGeom>
              <a:avLst/>
              <a:gdLst>
                <a:gd name="connsiteX0" fmla="*/ 535425 w 535425"/>
                <a:gd name="connsiteY0" fmla="*/ 0 h 1124688"/>
                <a:gd name="connsiteX1" fmla="*/ 535425 w 535425"/>
                <a:gd name="connsiteY1" fmla="*/ 25186 h 1124688"/>
                <a:gd name="connsiteX2" fmla="*/ 456541 w 535425"/>
                <a:gd name="connsiteY2" fmla="*/ 33138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8"/>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61">
              <a:extLst>
                <a:ext uri="{FF2B5EF4-FFF2-40B4-BE49-F238E27FC236}">
                  <a16:creationId xmlns:a16="http://schemas.microsoft.com/office/drawing/2014/main" id="{2BC8BE82-732A-EB48-8DC0-D671980E2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807" y="4921546"/>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62">
              <a:extLst>
                <a:ext uri="{FF2B5EF4-FFF2-40B4-BE49-F238E27FC236}">
                  <a16:creationId xmlns:a16="http://schemas.microsoft.com/office/drawing/2014/main" id="{2E93D106-2906-D840-B04D-BB4DA10EE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8040" y="6293274"/>
              <a:ext cx="1130598" cy="564727"/>
            </a:xfrm>
            <a:custGeom>
              <a:avLst/>
              <a:gdLst>
                <a:gd name="connsiteX0" fmla="*/ 565300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300 w 1130598"/>
                <a:gd name="connsiteY5" fmla="*/ 25186 h 564727"/>
                <a:gd name="connsiteX6" fmla="*/ 36306 w 1130598"/>
                <a:gd name="connsiteY6" fmla="*/ 456328 h 564727"/>
                <a:gd name="connsiteX7" fmla="*/ 25378 w 1130598"/>
                <a:gd name="connsiteY7" fmla="*/ 564727 h 564727"/>
                <a:gd name="connsiteX8" fmla="*/ 0 w 1130598"/>
                <a:gd name="connsiteY8" fmla="*/ 564727 h 564727"/>
                <a:gd name="connsiteX9" fmla="*/ 11423 w 1130598"/>
                <a:gd name="connsiteY9" fmla="*/ 451422 h 564727"/>
                <a:gd name="connsiteX10" fmla="*/ 565300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300" y="0"/>
                  </a:moveTo>
                  <a:cubicBezTo>
                    <a:pt x="838510" y="0"/>
                    <a:pt x="1066458" y="193796"/>
                    <a:pt x="1119176" y="451422"/>
                  </a:cubicBezTo>
                  <a:lnTo>
                    <a:pt x="1130598" y="564727"/>
                  </a:lnTo>
                  <a:lnTo>
                    <a:pt x="1105221" y="564727"/>
                  </a:lnTo>
                  <a:lnTo>
                    <a:pt x="1094293" y="456328"/>
                  </a:lnTo>
                  <a:cubicBezTo>
                    <a:pt x="1043944" y="210276"/>
                    <a:pt x="826237" y="25186"/>
                    <a:pt x="565300" y="25186"/>
                  </a:cubicBezTo>
                  <a:cubicBezTo>
                    <a:pt x="304362" y="25186"/>
                    <a:pt x="86655" y="210276"/>
                    <a:pt x="36306" y="456328"/>
                  </a:cubicBezTo>
                  <a:lnTo>
                    <a:pt x="25378" y="564727"/>
                  </a:lnTo>
                  <a:lnTo>
                    <a:pt x="0" y="564727"/>
                  </a:lnTo>
                  <a:lnTo>
                    <a:pt x="11423" y="451422"/>
                  </a:lnTo>
                  <a:cubicBezTo>
                    <a:pt x="64141" y="193796"/>
                    <a:pt x="292089" y="0"/>
                    <a:pt x="5653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63">
              <a:extLst>
                <a:ext uri="{FF2B5EF4-FFF2-40B4-BE49-F238E27FC236}">
                  <a16:creationId xmlns:a16="http://schemas.microsoft.com/office/drawing/2014/main" id="{19132191-F01A-8B42-8423-A583B760B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71" y="6293274"/>
              <a:ext cx="1130598" cy="564727"/>
            </a:xfrm>
            <a:custGeom>
              <a:avLst/>
              <a:gdLst>
                <a:gd name="connsiteX0" fmla="*/ 565299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299 w 1130598"/>
                <a:gd name="connsiteY5" fmla="*/ 25186 h 564727"/>
                <a:gd name="connsiteX6" fmla="*/ 36305 w 1130598"/>
                <a:gd name="connsiteY6" fmla="*/ 456328 h 564727"/>
                <a:gd name="connsiteX7" fmla="*/ 25378 w 1130598"/>
                <a:gd name="connsiteY7" fmla="*/ 564727 h 564727"/>
                <a:gd name="connsiteX8" fmla="*/ 0 w 1130598"/>
                <a:gd name="connsiteY8" fmla="*/ 564727 h 564727"/>
                <a:gd name="connsiteX9" fmla="*/ 11422 w 1130598"/>
                <a:gd name="connsiteY9" fmla="*/ 451422 h 564727"/>
                <a:gd name="connsiteX10" fmla="*/ 565299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299" y="0"/>
                  </a:moveTo>
                  <a:cubicBezTo>
                    <a:pt x="838510" y="0"/>
                    <a:pt x="1066458" y="193796"/>
                    <a:pt x="1119176" y="451422"/>
                  </a:cubicBezTo>
                  <a:lnTo>
                    <a:pt x="1130598" y="564727"/>
                  </a:lnTo>
                  <a:lnTo>
                    <a:pt x="1105221" y="564727"/>
                  </a:lnTo>
                  <a:lnTo>
                    <a:pt x="1094293" y="456328"/>
                  </a:lnTo>
                  <a:cubicBezTo>
                    <a:pt x="1043943" y="210276"/>
                    <a:pt x="826236" y="25186"/>
                    <a:pt x="565299" y="25186"/>
                  </a:cubicBezTo>
                  <a:cubicBezTo>
                    <a:pt x="304362" y="25186"/>
                    <a:pt x="86655" y="210276"/>
                    <a:pt x="36305" y="456328"/>
                  </a:cubicBezTo>
                  <a:lnTo>
                    <a:pt x="25378" y="564727"/>
                  </a:lnTo>
                  <a:lnTo>
                    <a:pt x="0" y="564727"/>
                  </a:lnTo>
                  <a:lnTo>
                    <a:pt x="11422" y="451422"/>
                  </a:lnTo>
                  <a:cubicBezTo>
                    <a:pt x="64140" y="193796"/>
                    <a:pt x="292088" y="0"/>
                    <a:pt x="56529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64">
              <a:extLst>
                <a:ext uri="{FF2B5EF4-FFF2-40B4-BE49-F238E27FC236}">
                  <a16:creationId xmlns:a16="http://schemas.microsoft.com/office/drawing/2014/main" id="{9310877A-9146-3E46-B915-B34AF09A1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0" y="6295916"/>
              <a:ext cx="535361" cy="562084"/>
            </a:xfrm>
            <a:custGeom>
              <a:avLst/>
              <a:gdLst>
                <a:gd name="connsiteX0" fmla="*/ 535361 w 535361"/>
                <a:gd name="connsiteY0" fmla="*/ 0 h 562084"/>
                <a:gd name="connsiteX1" fmla="*/ 535361 w 535361"/>
                <a:gd name="connsiteY1" fmla="*/ 25186 h 562084"/>
                <a:gd name="connsiteX2" fmla="*/ 469716 w 535361"/>
                <a:gd name="connsiteY2" fmla="*/ 30978 h 562084"/>
                <a:gd name="connsiteX3" fmla="*/ 36305 w 535361"/>
                <a:gd name="connsiteY3" fmla="*/ 453686 h 562084"/>
                <a:gd name="connsiteX4" fmla="*/ 25378 w 535361"/>
                <a:gd name="connsiteY4" fmla="*/ 562084 h 562084"/>
                <a:gd name="connsiteX5" fmla="*/ 0 w 535361"/>
                <a:gd name="connsiteY5" fmla="*/ 562084 h 562084"/>
                <a:gd name="connsiteX6" fmla="*/ 11422 w 535361"/>
                <a:gd name="connsiteY6" fmla="*/ 448780 h 562084"/>
                <a:gd name="connsiteX7" fmla="*/ 465220 w 535361"/>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61" h="562084">
                  <a:moveTo>
                    <a:pt x="535361" y="0"/>
                  </a:moveTo>
                  <a:lnTo>
                    <a:pt x="535361" y="25186"/>
                  </a:lnTo>
                  <a:lnTo>
                    <a:pt x="469716" y="30978"/>
                  </a:lnTo>
                  <a:cubicBezTo>
                    <a:pt x="252550" y="69769"/>
                    <a:pt x="80361" y="238391"/>
                    <a:pt x="36305" y="453686"/>
                  </a:cubicBezTo>
                  <a:lnTo>
                    <a:pt x="25378" y="562084"/>
                  </a:lnTo>
                  <a:lnTo>
                    <a:pt x="0" y="562084"/>
                  </a:lnTo>
                  <a:lnTo>
                    <a:pt x="11422" y="448780"/>
                  </a:lnTo>
                  <a:cubicBezTo>
                    <a:pt x="57550" y="223357"/>
                    <a:pt x="237839" y="46805"/>
                    <a:pt x="465220" y="61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79694396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826EA8D-7C56-65B0-7907-CE0A0887DF85}"/>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0" name="Oval 9">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4" name="Straight Connector 23">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6F865A-0237-0D09-0800-267081229DA8}"/>
              </a:ext>
            </a:extLst>
          </p:cNvPr>
          <p:cNvSpPr>
            <a:spLocks noGrp="1"/>
          </p:cNvSpPr>
          <p:nvPr>
            <p:ph type="title"/>
          </p:nvPr>
        </p:nvSpPr>
        <p:spPr>
          <a:xfrm>
            <a:off x="565150" y="770890"/>
            <a:ext cx="10130224" cy="1268984"/>
          </a:xfrm>
        </p:spPr>
        <p:txBody>
          <a:bodyPr vert="horz" lIns="91440" tIns="45720" rIns="91440" bIns="45720" rtlCol="0" anchor="t">
            <a:normAutofit/>
          </a:bodyPr>
          <a:lstStyle/>
          <a:p>
            <a:r>
              <a:rPr lang="en-US" sz="4000" dirty="0"/>
              <a:t>Altars: what to know…</a:t>
            </a:r>
          </a:p>
        </p:txBody>
      </p:sp>
      <p:sp>
        <p:nvSpPr>
          <p:cNvPr id="4" name="Text Placeholder 3">
            <a:extLst>
              <a:ext uri="{FF2B5EF4-FFF2-40B4-BE49-F238E27FC236}">
                <a16:creationId xmlns:a16="http://schemas.microsoft.com/office/drawing/2014/main" id="{31E93824-8BE9-D6D7-1858-44645071AF16}"/>
              </a:ext>
            </a:extLst>
          </p:cNvPr>
          <p:cNvSpPr>
            <a:spLocks noGrp="1"/>
          </p:cNvSpPr>
          <p:nvPr>
            <p:ph type="body" sz="half" idx="2"/>
          </p:nvPr>
        </p:nvSpPr>
        <p:spPr>
          <a:xfrm>
            <a:off x="565150" y="2160016"/>
            <a:ext cx="10130224" cy="3601212"/>
          </a:xfrm>
        </p:spPr>
        <p:txBody>
          <a:bodyPr vert="horz" lIns="91440" tIns="45720" rIns="91440" bIns="45720" rtlCol="0">
            <a:normAutofit/>
          </a:bodyPr>
          <a:lstStyle/>
          <a:p>
            <a:pPr indent="-228600" algn="just">
              <a:buFont typeface="Arial" panose="020B0604020202020204" pitchFamily="34" charset="0"/>
              <a:buChar char="•"/>
            </a:pPr>
            <a:r>
              <a:rPr lang="en-US" dirty="0"/>
              <a:t>According to traditional practice, the altar is made of a single natural stone. However, any other worthy and solid material can also be used (in consultation with the conference of bishops). The support of base of the altar can be made of any material. On the other hand, a movable altar can be made of any solid material that is deemed suitable for liturgical use (c. 1236).</a:t>
            </a:r>
          </a:p>
          <a:p>
            <a:pPr indent="-228600" algn="just">
              <a:buFont typeface="Arial" panose="020B0604020202020204" pitchFamily="34" charset="0"/>
              <a:buChar char="•"/>
            </a:pPr>
            <a:r>
              <a:rPr lang="en-US" dirty="0"/>
              <a:t>Fixed altars are to be dedicated, movable altars are to be blessed according to the norms of the liturgical books; relics (of martyrs and saints) can be placed under a fixed altar to be preserved (c. 1237).</a:t>
            </a:r>
          </a:p>
          <a:p>
            <a:pPr indent="-228600" algn="just">
              <a:buFont typeface="Arial" panose="020B0604020202020204" pitchFamily="34" charset="0"/>
              <a:buChar char="•"/>
            </a:pPr>
            <a:r>
              <a:rPr lang="en-US" dirty="0"/>
              <a:t>Any acts that desecrate the place or cause scandal to the faithful as already mentioned through c. 1212 means that an altar loses its dedication or blessing (c. 1238). However, if a sacred place is relegated to profane use (c. 1222), the altar does not lose its dedication or blessing (c. 1238 §1), thus, a separate decree is required for its relegation.</a:t>
            </a:r>
          </a:p>
          <a:p>
            <a:pPr indent="-228600" algn="just">
              <a:buFont typeface="Arial" panose="020B0604020202020204" pitchFamily="34" charset="0"/>
              <a:buChar char="•"/>
            </a:pPr>
            <a:r>
              <a:rPr lang="en-US" dirty="0"/>
              <a:t>On the other hand, a body cannot be buried underneath an altar, otherwise a Mass is not allowed to be celebrated on the altar (c. 1238 §2).</a:t>
            </a:r>
          </a:p>
        </p:txBody>
      </p:sp>
      <p:grpSp>
        <p:nvGrpSpPr>
          <p:cNvPr id="28" name="Group 27">
            <a:extLst>
              <a:ext uri="{FF2B5EF4-FFF2-40B4-BE49-F238E27FC236}">
                <a16:creationId xmlns:a16="http://schemas.microsoft.com/office/drawing/2014/main" id="{E9EEDFCB-2A3D-724C-808B-F598214AF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1748" y="0"/>
            <a:ext cx="1900252" cy="6858000"/>
            <a:chOff x="10291748" y="0"/>
            <a:chExt cx="1900252" cy="6858000"/>
          </a:xfrm>
        </p:grpSpPr>
        <p:sp>
          <p:nvSpPr>
            <p:cNvPr id="29" name="Freeform 24">
              <a:extLst>
                <a:ext uri="{FF2B5EF4-FFF2-40B4-BE49-F238E27FC236}">
                  <a16:creationId xmlns:a16="http://schemas.microsoft.com/office/drawing/2014/main" id="{E21EA309-B774-174A-8761-21F785ADE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5">
              <a:extLst>
                <a:ext uri="{FF2B5EF4-FFF2-40B4-BE49-F238E27FC236}">
                  <a16:creationId xmlns:a16="http://schemas.microsoft.com/office/drawing/2014/main" id="{BAFC7591-C9A8-C74C-AC5D-4D68233A07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26">
              <a:extLst>
                <a:ext uri="{FF2B5EF4-FFF2-40B4-BE49-F238E27FC236}">
                  <a16:creationId xmlns:a16="http://schemas.microsoft.com/office/drawing/2014/main" id="{EF809621-1BDA-164A-AF8F-B4387D7F59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27">
              <a:extLst>
                <a:ext uri="{FF2B5EF4-FFF2-40B4-BE49-F238E27FC236}">
                  <a16:creationId xmlns:a16="http://schemas.microsoft.com/office/drawing/2014/main" id="{1BB770FA-A215-4145-99DD-A80F35222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29">
              <a:extLst>
                <a:ext uri="{FF2B5EF4-FFF2-40B4-BE49-F238E27FC236}">
                  <a16:creationId xmlns:a16="http://schemas.microsoft.com/office/drawing/2014/main" id="{219FDC8D-2EFE-F143-88AB-B53BDF84E1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0">
              <a:extLst>
                <a:ext uri="{FF2B5EF4-FFF2-40B4-BE49-F238E27FC236}">
                  <a16:creationId xmlns:a16="http://schemas.microsoft.com/office/drawing/2014/main" id="{EB93DBCE-E7A6-BE4D-8D07-3D07913D9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36" name="Straight Connector 35">
            <a:extLst>
              <a:ext uri="{FF2B5EF4-FFF2-40B4-BE49-F238E27FC236}">
                <a16:creationId xmlns:a16="http://schemas.microsoft.com/office/drawing/2014/main" id="{8C393749-7AE6-1341-8D2D-3F0369850F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40872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8CF5527-DEBA-025C-A976-9AEA31614DC1}"/>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6624139C-2BAD-57C2-A71D-7B1068CEFC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0" name="Oval 9">
              <a:extLst>
                <a:ext uri="{FF2B5EF4-FFF2-40B4-BE49-F238E27FC236}">
                  <a16:creationId xmlns:a16="http://schemas.microsoft.com/office/drawing/2014/main" id="{28780660-0475-1CCC-3C8A-87026131F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3">
              <a:extLst>
                <a:ext uri="{FF2B5EF4-FFF2-40B4-BE49-F238E27FC236}">
                  <a16:creationId xmlns:a16="http://schemas.microsoft.com/office/drawing/2014/main" id="{4E7A4447-1E1A-53E6-1020-EECED18BE1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24">
              <a:extLst>
                <a:ext uri="{FF2B5EF4-FFF2-40B4-BE49-F238E27FC236}">
                  <a16:creationId xmlns:a16="http://schemas.microsoft.com/office/drawing/2014/main" id="{A7489B23-1544-FE44-B992-5FE5630C19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14D965C9-8AFC-3044-331A-1DF40E9D2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6F3F96B-48EB-F260-C465-DB73C5CBF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8EF2133-6A9B-422A-EEBB-B174B0388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8">
              <a:extLst>
                <a:ext uri="{FF2B5EF4-FFF2-40B4-BE49-F238E27FC236}">
                  <a16:creationId xmlns:a16="http://schemas.microsoft.com/office/drawing/2014/main" id="{DCAE4E81-617C-99B2-D078-FBD27EAF7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29">
              <a:extLst>
                <a:ext uri="{FF2B5EF4-FFF2-40B4-BE49-F238E27FC236}">
                  <a16:creationId xmlns:a16="http://schemas.microsoft.com/office/drawing/2014/main" id="{A9DCB82E-97D4-C9D2-0FFC-97D5050275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30">
              <a:extLst>
                <a:ext uri="{FF2B5EF4-FFF2-40B4-BE49-F238E27FC236}">
                  <a16:creationId xmlns:a16="http://schemas.microsoft.com/office/drawing/2014/main" id="{FD4D472E-FFFD-F1AB-4101-DD31CAE7D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31">
              <a:extLst>
                <a:ext uri="{FF2B5EF4-FFF2-40B4-BE49-F238E27FC236}">
                  <a16:creationId xmlns:a16="http://schemas.microsoft.com/office/drawing/2014/main" id="{F00F87D5-BC9F-9B9B-9908-3D7D16B948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32">
              <a:extLst>
                <a:ext uri="{FF2B5EF4-FFF2-40B4-BE49-F238E27FC236}">
                  <a16:creationId xmlns:a16="http://schemas.microsoft.com/office/drawing/2014/main" id="{A253832B-C8F7-E23D-AAC3-D55D374BD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33">
              <a:extLst>
                <a:ext uri="{FF2B5EF4-FFF2-40B4-BE49-F238E27FC236}">
                  <a16:creationId xmlns:a16="http://schemas.microsoft.com/office/drawing/2014/main" id="{9D548E8E-B465-C24F-6454-0E4E788EF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34">
              <a:extLst>
                <a:ext uri="{FF2B5EF4-FFF2-40B4-BE49-F238E27FC236}">
                  <a16:creationId xmlns:a16="http://schemas.microsoft.com/office/drawing/2014/main" id="{09A06F20-5229-49BD-F283-887B7863F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4" name="Straight Connector 23">
            <a:extLst>
              <a:ext uri="{FF2B5EF4-FFF2-40B4-BE49-F238E27FC236}">
                <a16:creationId xmlns:a16="http://schemas.microsoft.com/office/drawing/2014/main" id="{CB33AE37-FCC9-DDC4-D417-4F66D0DCF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50DDCE7C-6B4E-1D43-B9F9-31EAAAD0BA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B74179-91F1-588E-010E-305B515EDBAB}"/>
              </a:ext>
            </a:extLst>
          </p:cNvPr>
          <p:cNvSpPr>
            <a:spLocks noGrp="1"/>
          </p:cNvSpPr>
          <p:nvPr>
            <p:ph type="title"/>
          </p:nvPr>
        </p:nvSpPr>
        <p:spPr>
          <a:xfrm>
            <a:off x="565150" y="770890"/>
            <a:ext cx="10130224" cy="1268984"/>
          </a:xfrm>
        </p:spPr>
        <p:txBody>
          <a:bodyPr vert="horz" lIns="91440" tIns="45720" rIns="91440" bIns="45720" rtlCol="0" anchor="t">
            <a:normAutofit/>
          </a:bodyPr>
          <a:lstStyle/>
          <a:p>
            <a:r>
              <a:rPr lang="en-US" sz="4000" dirty="0"/>
              <a:t>Altars: what to know…</a:t>
            </a:r>
          </a:p>
        </p:txBody>
      </p:sp>
      <p:sp>
        <p:nvSpPr>
          <p:cNvPr id="4" name="Text Placeholder 3">
            <a:extLst>
              <a:ext uri="{FF2B5EF4-FFF2-40B4-BE49-F238E27FC236}">
                <a16:creationId xmlns:a16="http://schemas.microsoft.com/office/drawing/2014/main" id="{A5D78292-F89B-905D-6F1B-5E9F66A54FF9}"/>
              </a:ext>
            </a:extLst>
          </p:cNvPr>
          <p:cNvSpPr>
            <a:spLocks noGrp="1"/>
          </p:cNvSpPr>
          <p:nvPr>
            <p:ph type="body" sz="half" idx="2"/>
          </p:nvPr>
        </p:nvSpPr>
        <p:spPr>
          <a:xfrm>
            <a:off x="565150" y="2160016"/>
            <a:ext cx="10130224" cy="3601212"/>
          </a:xfrm>
        </p:spPr>
        <p:txBody>
          <a:bodyPr vert="horz" lIns="91440" tIns="45720" rIns="91440" bIns="45720" rtlCol="0">
            <a:normAutofit/>
          </a:bodyPr>
          <a:lstStyle/>
          <a:p>
            <a:pPr indent="-228600" algn="just">
              <a:buFont typeface="Arial" panose="020B0604020202020204" pitchFamily="34" charset="0"/>
              <a:buChar char="•"/>
            </a:pPr>
            <a:r>
              <a:rPr lang="en-US" dirty="0"/>
              <a:t>According to traditional practice, the altar is made of a single natural stone. However, any other worthy and solid material can also be used (in consultation with the conference of bishops). The support of base of the altar can be made of any material. On the other hand, a movable altar can be made of any solid material that is deemed suitable for liturgical use (c. 1236).</a:t>
            </a:r>
          </a:p>
          <a:p>
            <a:pPr indent="-228600" algn="just">
              <a:buFont typeface="Arial" panose="020B0604020202020204" pitchFamily="34" charset="0"/>
              <a:buChar char="•"/>
            </a:pPr>
            <a:r>
              <a:rPr lang="en-US" dirty="0"/>
              <a:t>Fixed altars are to be dedicated, movable altars are to be blessed according to the norms of the liturgical books; relics (of martyrs and saints) can be placed under a fixed altar to be preserved (c. 1237).</a:t>
            </a:r>
          </a:p>
          <a:p>
            <a:pPr indent="-228600" algn="just">
              <a:buFont typeface="Arial" panose="020B0604020202020204" pitchFamily="34" charset="0"/>
              <a:buChar char="•"/>
            </a:pPr>
            <a:r>
              <a:rPr lang="en-US" dirty="0"/>
              <a:t>Any acts that desecrate the place or cause scandal to the faithful as already mentioned through c. 1212 means that an altar loses its dedication or blessing (c. 1238). However, if a sacred place is relegated to profane use (c. 1222), the altar does not lose its dedication or blessing (c. 1238 §1), thus, a separate decree is required for its relegation.</a:t>
            </a:r>
          </a:p>
          <a:p>
            <a:pPr indent="-228600" algn="just">
              <a:buFont typeface="Arial" panose="020B0604020202020204" pitchFamily="34" charset="0"/>
              <a:buChar char="•"/>
            </a:pPr>
            <a:r>
              <a:rPr lang="en-US" dirty="0"/>
              <a:t>On the other hand, a body cannot be buried underneath an altar, otherwise a Mass is not allowed to be celebrated on the altar (c. 1238 §2).</a:t>
            </a:r>
          </a:p>
        </p:txBody>
      </p:sp>
      <p:grpSp>
        <p:nvGrpSpPr>
          <p:cNvPr id="28" name="Group 27">
            <a:extLst>
              <a:ext uri="{FF2B5EF4-FFF2-40B4-BE49-F238E27FC236}">
                <a16:creationId xmlns:a16="http://schemas.microsoft.com/office/drawing/2014/main" id="{DA2C79D1-816B-9D63-F710-4328B389B4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1748" y="0"/>
            <a:ext cx="1900252" cy="6858000"/>
            <a:chOff x="10291748" y="0"/>
            <a:chExt cx="1900252" cy="6858000"/>
          </a:xfrm>
        </p:grpSpPr>
        <p:sp>
          <p:nvSpPr>
            <p:cNvPr id="29" name="Freeform 24">
              <a:extLst>
                <a:ext uri="{FF2B5EF4-FFF2-40B4-BE49-F238E27FC236}">
                  <a16:creationId xmlns:a16="http://schemas.microsoft.com/office/drawing/2014/main" id="{BBD2AC98-82E1-0CCE-5742-C959B12D8A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5">
              <a:extLst>
                <a:ext uri="{FF2B5EF4-FFF2-40B4-BE49-F238E27FC236}">
                  <a16:creationId xmlns:a16="http://schemas.microsoft.com/office/drawing/2014/main" id="{93AF176A-B054-6A25-9274-F42112752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26">
              <a:extLst>
                <a:ext uri="{FF2B5EF4-FFF2-40B4-BE49-F238E27FC236}">
                  <a16:creationId xmlns:a16="http://schemas.microsoft.com/office/drawing/2014/main" id="{84436D6A-1CC3-DCD6-CA12-85DF71149A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27">
              <a:extLst>
                <a:ext uri="{FF2B5EF4-FFF2-40B4-BE49-F238E27FC236}">
                  <a16:creationId xmlns:a16="http://schemas.microsoft.com/office/drawing/2014/main" id="{F41DDAA5-6D9A-76DF-F6D5-9CDD6646CF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29">
              <a:extLst>
                <a:ext uri="{FF2B5EF4-FFF2-40B4-BE49-F238E27FC236}">
                  <a16:creationId xmlns:a16="http://schemas.microsoft.com/office/drawing/2014/main" id="{999D3DB0-6FFA-A61F-35DB-0F46CB405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0">
              <a:extLst>
                <a:ext uri="{FF2B5EF4-FFF2-40B4-BE49-F238E27FC236}">
                  <a16:creationId xmlns:a16="http://schemas.microsoft.com/office/drawing/2014/main" id="{DC368973-F53A-B17C-5AE6-12CE6AC87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36" name="Straight Connector 35">
            <a:extLst>
              <a:ext uri="{FF2B5EF4-FFF2-40B4-BE49-F238E27FC236}">
                <a16:creationId xmlns:a16="http://schemas.microsoft.com/office/drawing/2014/main" id="{508ED618-10A1-2FA1-15A0-CDC5BA511A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57347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3FE82-42AD-4529-0F0A-F5065355DB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B017CA-3DA9-C8F7-CDC7-FC1949767B53}"/>
              </a:ext>
            </a:extLst>
          </p:cNvPr>
          <p:cNvSpPr>
            <a:spLocks noGrp="1"/>
          </p:cNvSpPr>
          <p:nvPr>
            <p:ph type="ctrTitle"/>
          </p:nvPr>
        </p:nvSpPr>
        <p:spPr>
          <a:xfrm>
            <a:off x="4739751" y="2235948"/>
            <a:ext cx="6479629" cy="3510755"/>
          </a:xfrm>
        </p:spPr>
        <p:txBody>
          <a:bodyPr>
            <a:normAutofit fontScale="90000"/>
          </a:bodyPr>
          <a:lstStyle/>
          <a:p>
            <a:pPr algn="ctr"/>
            <a:r>
              <a:rPr lang="en-GB" dirty="0"/>
              <a:t>Comparing the Latin Code and the Eastern Code</a:t>
            </a:r>
          </a:p>
        </p:txBody>
      </p:sp>
      <p:pic>
        <p:nvPicPr>
          <p:cNvPr id="27" name="Picture 26">
            <a:extLst>
              <a:ext uri="{FF2B5EF4-FFF2-40B4-BE49-F238E27FC236}">
                <a16:creationId xmlns:a16="http://schemas.microsoft.com/office/drawing/2014/main" id="{E5799EB8-2C8B-4E46-E0D7-3F65159CE1E1}"/>
              </a:ext>
            </a:extLst>
          </p:cNvPr>
          <p:cNvPicPr>
            <a:picLocks noChangeAspect="1"/>
          </p:cNvPicPr>
          <p:nvPr/>
        </p:nvPicPr>
        <p:blipFill>
          <a:blip r:embed="rId3">
            <a:extLst>
              <a:ext uri="{28A0092B-C50C-407E-A947-70E740481C1C}">
                <a14:useLocalDpi xmlns:a14="http://schemas.microsoft.com/office/drawing/2010/main" val="0"/>
              </a:ext>
            </a:extLst>
          </a:blip>
          <a:srcRect l="29737" r="29737"/>
          <a:stretch/>
        </p:blipFill>
        <p:spPr>
          <a:xfrm>
            <a:off x="20" y="1"/>
            <a:ext cx="4173349" cy="6857999"/>
          </a:xfrm>
          <a:prstGeom prst="rect">
            <a:avLst/>
          </a:prstGeom>
        </p:spPr>
      </p:pic>
    </p:spTree>
    <p:extLst>
      <p:ext uri="{BB962C8B-B14F-4D97-AF65-F5344CB8AC3E}">
        <p14:creationId xmlns:p14="http://schemas.microsoft.com/office/powerpoint/2010/main" val="312972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0909E-E8B7-2813-DF3C-88B10A8706AA}"/>
              </a:ext>
            </a:extLst>
          </p:cNvPr>
          <p:cNvSpPr>
            <a:spLocks noGrp="1"/>
          </p:cNvSpPr>
          <p:nvPr>
            <p:ph type="title"/>
          </p:nvPr>
        </p:nvSpPr>
        <p:spPr>
          <a:xfrm>
            <a:off x="566927" y="768096"/>
            <a:ext cx="8685561" cy="1271016"/>
          </a:xfrm>
        </p:spPr>
        <p:txBody>
          <a:bodyPr>
            <a:normAutofit fontScale="90000"/>
          </a:bodyPr>
          <a:lstStyle/>
          <a:p>
            <a:r>
              <a:rPr lang="en-GB" dirty="0"/>
              <a:t>The Latin Code and the Eastern Code:</a:t>
            </a:r>
            <a:br>
              <a:rPr lang="en-GB" dirty="0"/>
            </a:br>
            <a:r>
              <a:rPr lang="en-GB" dirty="0"/>
              <a:t>A Comparison</a:t>
            </a:r>
          </a:p>
        </p:txBody>
      </p:sp>
      <p:graphicFrame>
        <p:nvGraphicFramePr>
          <p:cNvPr id="20" name="Table 19">
            <a:extLst>
              <a:ext uri="{FF2B5EF4-FFF2-40B4-BE49-F238E27FC236}">
                <a16:creationId xmlns:a16="http://schemas.microsoft.com/office/drawing/2014/main" id="{9DB43777-9C5F-3AF6-60D4-48CF097742F8}"/>
              </a:ext>
            </a:extLst>
          </p:cNvPr>
          <p:cNvGraphicFramePr>
            <a:graphicFrameLocks noGrp="1"/>
          </p:cNvGraphicFramePr>
          <p:nvPr>
            <p:extLst>
              <p:ext uri="{D42A27DB-BD31-4B8C-83A1-F6EECF244321}">
                <p14:modId xmlns:p14="http://schemas.microsoft.com/office/powerpoint/2010/main" val="850600123"/>
              </p:ext>
            </p:extLst>
          </p:nvPr>
        </p:nvGraphicFramePr>
        <p:xfrm>
          <a:off x="566926" y="2222950"/>
          <a:ext cx="10800000" cy="3175000"/>
        </p:xfrm>
        <a:graphic>
          <a:graphicData uri="http://schemas.openxmlformats.org/drawingml/2006/table">
            <a:tbl>
              <a:tblPr firstRow="1" bandRow="1">
                <a:tableStyleId>{5C22544A-7EE6-4342-B048-85BDC9FD1C3A}</a:tableStyleId>
              </a:tblPr>
              <a:tblGrid>
                <a:gridCol w="1620000">
                  <a:extLst>
                    <a:ext uri="{9D8B030D-6E8A-4147-A177-3AD203B41FA5}">
                      <a16:colId xmlns:a16="http://schemas.microsoft.com/office/drawing/2014/main" val="3664799351"/>
                    </a:ext>
                  </a:extLst>
                </a:gridCol>
                <a:gridCol w="7560000">
                  <a:extLst>
                    <a:ext uri="{9D8B030D-6E8A-4147-A177-3AD203B41FA5}">
                      <a16:colId xmlns:a16="http://schemas.microsoft.com/office/drawing/2014/main" val="2776125826"/>
                    </a:ext>
                  </a:extLst>
                </a:gridCol>
                <a:gridCol w="1620000">
                  <a:extLst>
                    <a:ext uri="{9D8B030D-6E8A-4147-A177-3AD203B41FA5}">
                      <a16:colId xmlns:a16="http://schemas.microsoft.com/office/drawing/2014/main" val="242611628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Eastern Code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(CCEO/1990)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Similarities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Latin Code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(CIC/1983)</a:t>
                      </a:r>
                    </a:p>
                  </a:txBody>
                  <a:tcPr anchor="ctr"/>
                </a:tc>
                <a:extLst>
                  <a:ext uri="{0D108BD9-81ED-4DB2-BD59-A6C34878D82A}">
                    <a16:rowId xmlns:a16="http://schemas.microsoft.com/office/drawing/2014/main" val="30029719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 868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The </a:t>
                      </a:r>
                      <a:r>
                        <a:rPr lang="en-GB" sz="1600" b="1" dirty="0"/>
                        <a:t>definition</a:t>
                      </a:r>
                      <a:r>
                        <a:rPr lang="en-GB" sz="1600" dirty="0"/>
                        <a:t> of a </a:t>
                      </a:r>
                      <a:r>
                        <a:rPr lang="en-GB" sz="1600" b="1" dirty="0"/>
                        <a:t>sacred places</a:t>
                      </a:r>
                      <a:r>
                        <a:rPr lang="en-GB" sz="1600" dirty="0"/>
                        <a:t>: places for divine worship.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 1205</a:t>
                      </a:r>
                    </a:p>
                  </a:txBody>
                  <a:tcPr/>
                </a:tc>
                <a:extLst>
                  <a:ext uri="{0D108BD9-81ED-4DB2-BD59-A6C34878D82A}">
                    <a16:rowId xmlns:a16="http://schemas.microsoft.com/office/drawing/2014/main" val="12140473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 869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The </a:t>
                      </a:r>
                      <a:r>
                        <a:rPr lang="en-GB" sz="1600" b="1" dirty="0"/>
                        <a:t>definition</a:t>
                      </a:r>
                      <a:r>
                        <a:rPr lang="en-GB" sz="1600" dirty="0"/>
                        <a:t> of a </a:t>
                      </a:r>
                      <a:r>
                        <a:rPr lang="en-GB" sz="1600" b="1" dirty="0"/>
                        <a:t>church</a:t>
                      </a:r>
                      <a:r>
                        <a:rPr lang="en-GB" sz="1600" dirty="0"/>
                        <a:t>: for divine worship by consecration/blessing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 1214</a:t>
                      </a:r>
                    </a:p>
                  </a:txBody>
                  <a:tcPr/>
                </a:tc>
                <a:extLst>
                  <a:ext uri="{0D108BD9-81ED-4DB2-BD59-A6C34878D82A}">
                    <a16:rowId xmlns:a16="http://schemas.microsoft.com/office/drawing/2014/main" val="13683482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 870</a:t>
                      </a:r>
                    </a:p>
                  </a:txBody>
                  <a:tcPr/>
                </a:tc>
                <a:tc>
                  <a:txBody>
                    <a:bodyPr/>
                    <a:lstStyle/>
                    <a:p>
                      <a:pPr algn="l"/>
                      <a:r>
                        <a:rPr lang="en-GB" sz="1600" dirty="0"/>
                        <a:t>The </a:t>
                      </a:r>
                      <a:r>
                        <a:rPr lang="en-GB" sz="1600" b="1" dirty="0"/>
                        <a:t>written consent</a:t>
                      </a:r>
                      <a:r>
                        <a:rPr lang="en-GB" sz="1600" dirty="0"/>
                        <a:t> is needed by the diocesan/eparchial bishop.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 1215 §1</a:t>
                      </a:r>
                    </a:p>
                  </a:txBody>
                  <a:tcPr/>
                </a:tc>
                <a:extLst>
                  <a:ext uri="{0D108BD9-81ED-4DB2-BD59-A6C34878D82A}">
                    <a16:rowId xmlns:a16="http://schemas.microsoft.com/office/drawing/2014/main" val="23973068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 871 </a:t>
                      </a:r>
                      <a:r>
                        <a:rPr lang="en-US" sz="1600" dirty="0"/>
                        <a:t>§§ </a:t>
                      </a:r>
                      <a:r>
                        <a:rPr lang="en-GB" sz="1600" dirty="0"/>
                        <a:t>1-2</a:t>
                      </a:r>
                    </a:p>
                  </a:txBody>
                  <a:tcPr/>
                </a:tc>
                <a:tc>
                  <a:txBody>
                    <a:bodyPr/>
                    <a:lstStyle/>
                    <a:p>
                      <a:pPr algn="l"/>
                      <a:r>
                        <a:rPr lang="en-GB" sz="1600" dirty="0"/>
                        <a:t>The </a:t>
                      </a:r>
                      <a:r>
                        <a:rPr lang="en-GB" sz="1600" b="1" dirty="0"/>
                        <a:t>competent authority </a:t>
                      </a:r>
                      <a:r>
                        <a:rPr lang="en-GB" sz="1600" dirty="0"/>
                        <a:t>to consecrate/bless. Handling the </a:t>
                      </a:r>
                      <a:r>
                        <a:rPr lang="en-GB" sz="1600" b="1" dirty="0"/>
                        <a:t>document</a:t>
                      </a:r>
                      <a:r>
                        <a:rPr lang="en-GB" sz="1600" dirty="0"/>
                        <a: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cc. 1206-1208</a:t>
                      </a:r>
                    </a:p>
                  </a:txBody>
                  <a:tcPr/>
                </a:tc>
                <a:extLst>
                  <a:ext uri="{0D108BD9-81ED-4DB2-BD59-A6C34878D82A}">
                    <a16:rowId xmlns:a16="http://schemas.microsoft.com/office/drawing/2014/main" val="3001363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 872 </a:t>
                      </a:r>
                      <a:r>
                        <a:rPr lang="en-US" sz="1600" dirty="0"/>
                        <a:t>§</a:t>
                      </a:r>
                      <a:r>
                        <a:rPr lang="en-GB" sz="1600" dirty="0"/>
                        <a:t>1</a:t>
                      </a:r>
                    </a:p>
                  </a:txBody>
                  <a:tcPr/>
                </a:tc>
                <a:tc>
                  <a:txBody>
                    <a:bodyPr/>
                    <a:lstStyle/>
                    <a:p>
                      <a:pPr algn="l"/>
                      <a:r>
                        <a:rPr lang="en-GB" sz="1600" dirty="0"/>
                        <a:t>Anything </a:t>
                      </a:r>
                      <a:r>
                        <a:rPr lang="en-GB" sz="1600" b="1" dirty="0"/>
                        <a:t>not consonant with the holiness/sanctity </a:t>
                      </a:r>
                      <a:r>
                        <a:rPr lang="en-GB" sz="1600" dirty="0"/>
                        <a:t>of the place is forbidden.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 1210</a:t>
                      </a:r>
                    </a:p>
                  </a:txBody>
                  <a:tcPr/>
                </a:tc>
                <a:extLst>
                  <a:ext uri="{0D108BD9-81ED-4DB2-BD59-A6C34878D82A}">
                    <a16:rowId xmlns:a16="http://schemas.microsoft.com/office/drawing/2014/main" val="36721988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 872 </a:t>
                      </a:r>
                      <a:r>
                        <a:rPr lang="en-US" sz="1600" dirty="0"/>
                        <a:t>§</a:t>
                      </a:r>
                      <a:r>
                        <a:rPr lang="en-GB" sz="1600" dirty="0"/>
                        <a:t>2</a:t>
                      </a:r>
                    </a:p>
                  </a:txBody>
                  <a:tcPr/>
                </a:tc>
                <a:tc>
                  <a:txBody>
                    <a:bodyPr/>
                    <a:lstStyle/>
                    <a:p>
                      <a:pPr algn="l"/>
                      <a:r>
                        <a:rPr lang="en-GB" sz="1600" dirty="0"/>
                        <a:t>The importance of </a:t>
                      </a:r>
                      <a:r>
                        <a:rPr lang="en-GB" sz="1600" b="1" dirty="0"/>
                        <a:t>cleanliness</a:t>
                      </a:r>
                      <a:r>
                        <a:rPr lang="en-GB" sz="1600" dirty="0"/>
                        <a:t> and </a:t>
                      </a:r>
                      <a:r>
                        <a:rPr lang="en-GB" sz="1600" b="1" dirty="0"/>
                        <a:t>security</a:t>
                      </a:r>
                      <a:r>
                        <a:rPr lang="en-GB" sz="1600" dirty="0"/>
                        <a:t> of a sacred place.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 1220 </a:t>
                      </a:r>
                      <a:r>
                        <a:rPr lang="en-US" sz="1600" dirty="0"/>
                        <a:t>§</a:t>
                      </a:r>
                      <a:r>
                        <a:rPr lang="en-GB" sz="1600" dirty="0"/>
                        <a:t>1</a:t>
                      </a:r>
                    </a:p>
                  </a:txBody>
                  <a:tcPr/>
                </a:tc>
                <a:extLst>
                  <a:ext uri="{0D108BD9-81ED-4DB2-BD59-A6C34878D82A}">
                    <a16:rowId xmlns:a16="http://schemas.microsoft.com/office/drawing/2014/main" val="25407148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 873</a:t>
                      </a:r>
                    </a:p>
                  </a:txBody>
                  <a:tcPr/>
                </a:tc>
                <a:tc>
                  <a:txBody>
                    <a:bodyPr/>
                    <a:lstStyle/>
                    <a:p>
                      <a:pPr algn="l"/>
                      <a:r>
                        <a:rPr lang="en-GB" sz="1600" dirty="0"/>
                        <a:t>Concerning </a:t>
                      </a:r>
                      <a:r>
                        <a:rPr lang="en-GB" sz="1600" b="1" dirty="0"/>
                        <a:t>relegation</a:t>
                      </a:r>
                      <a:r>
                        <a:rPr lang="en-GB" sz="1600" dirty="0"/>
                        <a:t> of a sacred place or its (re)(de)consecration.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 1222</a:t>
                      </a:r>
                    </a:p>
                  </a:txBody>
                  <a:tcPr/>
                </a:tc>
                <a:extLst>
                  <a:ext uri="{0D108BD9-81ED-4DB2-BD59-A6C34878D82A}">
                    <a16:rowId xmlns:a16="http://schemas.microsoft.com/office/drawing/2014/main" val="3971105812"/>
                  </a:ext>
                </a:extLst>
              </a:tr>
            </a:tbl>
          </a:graphicData>
        </a:graphic>
      </p:graphicFrame>
      <p:sp>
        <p:nvSpPr>
          <p:cNvPr id="21" name="TextBox 20">
            <a:extLst>
              <a:ext uri="{FF2B5EF4-FFF2-40B4-BE49-F238E27FC236}">
                <a16:creationId xmlns:a16="http://schemas.microsoft.com/office/drawing/2014/main" id="{AF5F0AB0-3CDF-BF85-550E-9ED6D84FB5D4}"/>
              </a:ext>
            </a:extLst>
          </p:cNvPr>
          <p:cNvSpPr txBox="1"/>
          <p:nvPr/>
        </p:nvSpPr>
        <p:spPr>
          <a:xfrm>
            <a:off x="461743" y="5572434"/>
            <a:ext cx="10715998" cy="523220"/>
          </a:xfrm>
          <a:prstGeom prst="rect">
            <a:avLst/>
          </a:prstGeom>
          <a:noFill/>
        </p:spPr>
        <p:txBody>
          <a:bodyPr wrap="square" rtlCol="0">
            <a:spAutoFit/>
          </a:bodyPr>
          <a:lstStyle/>
          <a:p>
            <a:r>
              <a:rPr lang="en-GB" sz="1400" dirty="0"/>
              <a:t>Note: The equivalent for the diocesan bishop (CIC) is the eparchial bishop (CCEO). The ordinary is anyone in authority (e.g. religious superior in a monastery).</a:t>
            </a:r>
          </a:p>
        </p:txBody>
      </p:sp>
    </p:spTree>
    <p:extLst>
      <p:ext uri="{BB962C8B-B14F-4D97-AF65-F5344CB8AC3E}">
        <p14:creationId xmlns:p14="http://schemas.microsoft.com/office/powerpoint/2010/main" val="3441817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E71DC-A008-49DE-8AD0-ED815A7DA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C1169A-273E-165E-5647-2709E679E352}"/>
              </a:ext>
            </a:extLst>
          </p:cNvPr>
          <p:cNvSpPr>
            <a:spLocks noGrp="1"/>
          </p:cNvSpPr>
          <p:nvPr>
            <p:ph type="title"/>
          </p:nvPr>
        </p:nvSpPr>
        <p:spPr>
          <a:xfrm>
            <a:off x="566927" y="768096"/>
            <a:ext cx="8685561" cy="1271016"/>
          </a:xfrm>
        </p:spPr>
        <p:txBody>
          <a:bodyPr>
            <a:normAutofit fontScale="90000"/>
          </a:bodyPr>
          <a:lstStyle/>
          <a:p>
            <a:r>
              <a:rPr lang="en-GB" dirty="0"/>
              <a:t>The Latin Code and the Eastern Code:</a:t>
            </a:r>
            <a:br>
              <a:rPr lang="en-GB" dirty="0"/>
            </a:br>
            <a:r>
              <a:rPr lang="en-GB" dirty="0"/>
              <a:t>A Comparison</a:t>
            </a:r>
          </a:p>
        </p:txBody>
      </p:sp>
      <p:graphicFrame>
        <p:nvGraphicFramePr>
          <p:cNvPr id="20" name="Table 19">
            <a:extLst>
              <a:ext uri="{FF2B5EF4-FFF2-40B4-BE49-F238E27FC236}">
                <a16:creationId xmlns:a16="http://schemas.microsoft.com/office/drawing/2014/main" id="{0B1E28B6-A6D3-273D-BAC1-4044258617E0}"/>
              </a:ext>
            </a:extLst>
          </p:cNvPr>
          <p:cNvGraphicFramePr>
            <a:graphicFrameLocks noGrp="1"/>
          </p:cNvGraphicFramePr>
          <p:nvPr>
            <p:extLst>
              <p:ext uri="{D42A27DB-BD31-4B8C-83A1-F6EECF244321}">
                <p14:modId xmlns:p14="http://schemas.microsoft.com/office/powerpoint/2010/main" val="168933008"/>
              </p:ext>
            </p:extLst>
          </p:nvPr>
        </p:nvGraphicFramePr>
        <p:xfrm>
          <a:off x="566927" y="2222950"/>
          <a:ext cx="10800000" cy="2016760"/>
        </p:xfrm>
        <a:graphic>
          <a:graphicData uri="http://schemas.openxmlformats.org/drawingml/2006/table">
            <a:tbl>
              <a:tblPr firstRow="1" bandRow="1">
                <a:tableStyleId>{5C22544A-7EE6-4342-B048-85BDC9FD1C3A}</a:tableStyleId>
              </a:tblPr>
              <a:tblGrid>
                <a:gridCol w="1620000">
                  <a:extLst>
                    <a:ext uri="{9D8B030D-6E8A-4147-A177-3AD203B41FA5}">
                      <a16:colId xmlns:a16="http://schemas.microsoft.com/office/drawing/2014/main" val="807054279"/>
                    </a:ext>
                  </a:extLst>
                </a:gridCol>
                <a:gridCol w="7560000">
                  <a:extLst>
                    <a:ext uri="{9D8B030D-6E8A-4147-A177-3AD203B41FA5}">
                      <a16:colId xmlns:a16="http://schemas.microsoft.com/office/drawing/2014/main" val="2776125826"/>
                    </a:ext>
                  </a:extLst>
                </a:gridCol>
                <a:gridCol w="1620000">
                  <a:extLst>
                    <a:ext uri="{9D8B030D-6E8A-4147-A177-3AD203B41FA5}">
                      <a16:colId xmlns:a16="http://schemas.microsoft.com/office/drawing/2014/main" val="105961035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Eastern Code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(CCEO/1990)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Differences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Latin Code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(CIC/1983)</a:t>
                      </a:r>
                    </a:p>
                  </a:txBody>
                  <a:tcPr anchor="ctr"/>
                </a:tc>
                <a:extLst>
                  <a:ext uri="{0D108BD9-81ED-4DB2-BD59-A6C34878D82A}">
                    <a16:rowId xmlns:a16="http://schemas.microsoft.com/office/drawing/2014/main" val="30029719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 874 </a:t>
                      </a:r>
                      <a:r>
                        <a:rPr lang="en-US" sz="1600" dirty="0"/>
                        <a:t>§</a:t>
                      </a:r>
                      <a:r>
                        <a:rPr lang="en-GB" sz="1600"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The departed are </a:t>
                      </a:r>
                      <a:r>
                        <a:rPr lang="en-GB" sz="1600" b="1" dirty="0"/>
                        <a:t>not to be buried </a:t>
                      </a:r>
                      <a:r>
                        <a:rPr lang="en-GB" sz="1600" dirty="0"/>
                        <a:t>in churches… unless it was a high cleric.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 1242</a:t>
                      </a:r>
                    </a:p>
                  </a:txBody>
                  <a:tcPr/>
                </a:tc>
                <a:extLst>
                  <a:ext uri="{0D108BD9-81ED-4DB2-BD59-A6C34878D82A}">
                    <a16:rowId xmlns:a16="http://schemas.microsoft.com/office/drawing/2014/main" val="12140473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 888 </a:t>
                      </a:r>
                      <a:r>
                        <a:rPr lang="en-US" sz="1600" dirty="0"/>
                        <a:t>§§ 1-2</a:t>
                      </a:r>
                      <a:endParaRPr lang="en-GB" sz="16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b="1" dirty="0"/>
                        <a:t>Relics cannot be sold.</a:t>
                      </a:r>
                      <a:r>
                        <a:rPr lang="en-GB" sz="1600" dirty="0"/>
                        <a:t> Relics, icons or images (honoured with great veneration by the people) cannot </a:t>
                      </a:r>
                      <a:r>
                        <a:rPr lang="en-GB" sz="1600" b="1" dirty="0"/>
                        <a:t>alienated</a:t>
                      </a:r>
                      <a:r>
                        <a:rPr lang="en-GB" sz="1600" dirty="0"/>
                        <a:t> nor perpetually </a:t>
                      </a:r>
                      <a:r>
                        <a:rPr lang="en-GB" sz="1600" b="1" dirty="0"/>
                        <a:t>transferred</a:t>
                      </a:r>
                      <a:r>
                        <a:rPr lang="en-GB" sz="1600" dirty="0"/>
                        <a:t> to another church with the </a:t>
                      </a:r>
                      <a:r>
                        <a:rPr lang="en-GB" sz="1600" b="1" dirty="0"/>
                        <a:t>consent of the Apostolic See</a:t>
                      </a:r>
                      <a:r>
                        <a:rPr lang="en-GB" sz="1600" dirty="0"/>
                        <a:t>. Other canons must be observed when </a:t>
                      </a:r>
                      <a:r>
                        <a:rPr lang="en-GB" sz="1600" b="1" dirty="0"/>
                        <a:t>restoring</a:t>
                      </a:r>
                      <a:r>
                        <a:rPr lang="en-GB" sz="1600" dirty="0"/>
                        <a:t> icons or images.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c. 1190</a:t>
                      </a:r>
                    </a:p>
                  </a:txBody>
                  <a:tcPr/>
                </a:tc>
                <a:extLst>
                  <a:ext uri="{0D108BD9-81ED-4DB2-BD59-A6C34878D82A}">
                    <a16:rowId xmlns:a16="http://schemas.microsoft.com/office/drawing/2014/main" val="1368348202"/>
                  </a:ext>
                </a:extLst>
              </a:tr>
            </a:tbl>
          </a:graphicData>
        </a:graphic>
      </p:graphicFrame>
      <p:sp>
        <p:nvSpPr>
          <p:cNvPr id="21" name="TextBox 20">
            <a:extLst>
              <a:ext uri="{FF2B5EF4-FFF2-40B4-BE49-F238E27FC236}">
                <a16:creationId xmlns:a16="http://schemas.microsoft.com/office/drawing/2014/main" id="{13C1B203-2461-274D-0E8F-56FF65B3B9B6}"/>
              </a:ext>
            </a:extLst>
          </p:cNvPr>
          <p:cNvSpPr txBox="1"/>
          <p:nvPr/>
        </p:nvSpPr>
        <p:spPr>
          <a:xfrm>
            <a:off x="461743" y="5572434"/>
            <a:ext cx="10715998" cy="523220"/>
          </a:xfrm>
          <a:prstGeom prst="rect">
            <a:avLst/>
          </a:prstGeom>
          <a:noFill/>
        </p:spPr>
        <p:txBody>
          <a:bodyPr wrap="square" rtlCol="0">
            <a:spAutoFit/>
          </a:bodyPr>
          <a:lstStyle/>
          <a:p>
            <a:r>
              <a:rPr lang="en-GB" sz="1400" dirty="0"/>
              <a:t>Note: The CCEO includes these canons under the same category of sacred places while the CIC discusses veneration in general in the previous part of the same book (right before discussing sacred places).</a:t>
            </a:r>
          </a:p>
        </p:txBody>
      </p:sp>
    </p:spTree>
    <p:extLst>
      <p:ext uri="{BB962C8B-B14F-4D97-AF65-F5344CB8AC3E}">
        <p14:creationId xmlns:p14="http://schemas.microsoft.com/office/powerpoint/2010/main" val="896491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986D12-8556-D716-B579-C248E062BFFF}"/>
              </a:ext>
            </a:extLst>
          </p:cNvPr>
          <p:cNvSpPr>
            <a:spLocks noGrp="1"/>
          </p:cNvSpPr>
          <p:nvPr>
            <p:ph type="title"/>
          </p:nvPr>
        </p:nvSpPr>
        <p:spPr>
          <a:xfrm>
            <a:off x="565150" y="770890"/>
            <a:ext cx="5066001" cy="1268984"/>
          </a:xfrm>
        </p:spPr>
        <p:txBody>
          <a:bodyPr>
            <a:normAutofit/>
          </a:bodyPr>
          <a:lstStyle/>
          <a:p>
            <a:r>
              <a:rPr lang="en-GB" dirty="0"/>
              <a:t>Definition (c. 1205)</a:t>
            </a:r>
          </a:p>
        </p:txBody>
      </p:sp>
      <p:sp>
        <p:nvSpPr>
          <p:cNvPr id="3" name="Content Placeholder 2">
            <a:extLst>
              <a:ext uri="{FF2B5EF4-FFF2-40B4-BE49-F238E27FC236}">
                <a16:creationId xmlns:a16="http://schemas.microsoft.com/office/drawing/2014/main" id="{C15DC8BD-4CB1-5502-B5B2-BAE1183D88D5}"/>
              </a:ext>
            </a:extLst>
          </p:cNvPr>
          <p:cNvSpPr>
            <a:spLocks noGrp="1"/>
          </p:cNvSpPr>
          <p:nvPr>
            <p:ph idx="1"/>
          </p:nvPr>
        </p:nvSpPr>
        <p:spPr>
          <a:xfrm>
            <a:off x="565150" y="2160016"/>
            <a:ext cx="5066001" cy="3601212"/>
          </a:xfrm>
        </p:spPr>
        <p:txBody>
          <a:bodyPr>
            <a:normAutofit/>
          </a:bodyPr>
          <a:lstStyle/>
          <a:p>
            <a:pPr algn="just"/>
            <a:r>
              <a:rPr lang="en-GB" dirty="0"/>
              <a:t>"Sacred places are those which are designated </a:t>
            </a:r>
            <a:r>
              <a:rPr lang="en-GB" b="1" dirty="0"/>
              <a:t>for divine worship</a:t>
            </a:r>
            <a:r>
              <a:rPr lang="en-GB" dirty="0"/>
              <a:t> or </a:t>
            </a:r>
            <a:r>
              <a:rPr lang="en-GB" b="1" dirty="0"/>
              <a:t>for the burial</a:t>
            </a:r>
            <a:r>
              <a:rPr lang="en-GB" dirty="0"/>
              <a:t> of the faithful </a:t>
            </a:r>
            <a:r>
              <a:rPr lang="en-GB" b="1" dirty="0"/>
              <a:t>by a dedication </a:t>
            </a:r>
            <a:r>
              <a:rPr lang="en-GB" dirty="0"/>
              <a:t>or </a:t>
            </a:r>
            <a:r>
              <a:rPr lang="en-GB" b="1" dirty="0"/>
              <a:t>a blessing</a:t>
            </a:r>
            <a:r>
              <a:rPr lang="en-GB" dirty="0"/>
              <a:t> which the </a:t>
            </a:r>
            <a:r>
              <a:rPr lang="en-GB" b="1" dirty="0"/>
              <a:t>liturgical books</a:t>
            </a:r>
            <a:r>
              <a:rPr lang="en-GB" dirty="0"/>
              <a:t> prescribe for this purpose."</a:t>
            </a:r>
          </a:p>
        </p:txBody>
      </p:sp>
      <p:cxnSp>
        <p:nvCxnSpPr>
          <p:cNvPr id="10" name="Straight Connector 9">
            <a:extLst>
              <a:ext uri="{FF2B5EF4-FFF2-40B4-BE49-F238E27FC236}">
                <a16:creationId xmlns:a16="http://schemas.microsoft.com/office/drawing/2014/main" id="{B1DA2280-4367-9844-92C8-D662486FBC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506600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1A9C303F-3A73-E440-923C-BAAF3176C6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3145" y="0"/>
            <a:ext cx="5988856" cy="6858001"/>
            <a:chOff x="6203145" y="0"/>
            <a:chExt cx="5988856" cy="6858001"/>
          </a:xfrm>
        </p:grpSpPr>
        <p:sp>
          <p:nvSpPr>
            <p:cNvPr id="13" name="Oval 12">
              <a:extLst>
                <a:ext uri="{FF2B5EF4-FFF2-40B4-BE49-F238E27FC236}">
                  <a16:creationId xmlns:a16="http://schemas.microsoft.com/office/drawing/2014/main" id="{7B205DF0-BAE6-CF47-ABF8-A3266C7119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228"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27">
              <a:extLst>
                <a:ext uri="{FF2B5EF4-FFF2-40B4-BE49-F238E27FC236}">
                  <a16:creationId xmlns:a16="http://schemas.microsoft.com/office/drawing/2014/main" id="{30B64E66-F59E-9A4E-8CD3-2C62007DE4B4}"/>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8930093"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Oval 14">
              <a:extLst>
                <a:ext uri="{FF2B5EF4-FFF2-40B4-BE49-F238E27FC236}">
                  <a16:creationId xmlns:a16="http://schemas.microsoft.com/office/drawing/2014/main" id="{4669C99C-C50F-2A47-9BA2-EA4B62AD2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0093"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A2CE447-6B57-FC41-89F1-971B2338D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0093"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30">
              <a:extLst>
                <a:ext uri="{FF2B5EF4-FFF2-40B4-BE49-F238E27FC236}">
                  <a16:creationId xmlns:a16="http://schemas.microsoft.com/office/drawing/2014/main" id="{3F8C4B96-43F0-6448-90E8-4949AC2F2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0092"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978F21E1-A886-E449-BF38-C9AD29BDB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2959"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32">
              <a:extLst>
                <a:ext uri="{FF2B5EF4-FFF2-40B4-BE49-F238E27FC236}">
                  <a16:creationId xmlns:a16="http://schemas.microsoft.com/office/drawing/2014/main" id="{59A063CA-8B5F-6347-8A9F-3802824D9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8" y="4923855"/>
              <a:ext cx="536172" cy="1124839"/>
            </a:xfrm>
            <a:custGeom>
              <a:avLst/>
              <a:gdLst>
                <a:gd name="connsiteX0" fmla="*/ 536172 w 536172"/>
                <a:gd name="connsiteY0" fmla="*/ 0 h 1124839"/>
                <a:gd name="connsiteX1" fmla="*/ 536172 w 536172"/>
                <a:gd name="connsiteY1" fmla="*/ 1124839 h 1124839"/>
                <a:gd name="connsiteX2" fmla="*/ 451423 w 536172"/>
                <a:gd name="connsiteY2" fmla="*/ 1116295 h 1124839"/>
                <a:gd name="connsiteX3" fmla="*/ 0 w 536172"/>
                <a:gd name="connsiteY3" fmla="*/ 562419 h 1124839"/>
                <a:gd name="connsiteX4" fmla="*/ 451423 w 536172"/>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2" h="1124839">
                  <a:moveTo>
                    <a:pt x="536172" y="0"/>
                  </a:moveTo>
                  <a:lnTo>
                    <a:pt x="536172"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48">
              <a:extLst>
                <a:ext uri="{FF2B5EF4-FFF2-40B4-BE49-F238E27FC236}">
                  <a16:creationId xmlns:a16="http://schemas.microsoft.com/office/drawing/2014/main" id="{FBD0F012-879A-5849-A7F8-00E9C54BA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3147"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49">
              <a:extLst>
                <a:ext uri="{FF2B5EF4-FFF2-40B4-BE49-F238E27FC236}">
                  <a16:creationId xmlns:a16="http://schemas.microsoft.com/office/drawing/2014/main" id="{E67EA7D6-BAF0-E749-AE45-8979B3AE8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976" y="0"/>
              <a:ext cx="1130726" cy="565362"/>
            </a:xfrm>
            <a:custGeom>
              <a:avLst/>
              <a:gdLst>
                <a:gd name="connsiteX0" fmla="*/ 0 w 1130726"/>
                <a:gd name="connsiteY0" fmla="*/ 0 h 565362"/>
                <a:gd name="connsiteX1" fmla="*/ 25421 w 1130726"/>
                <a:gd name="connsiteY1" fmla="*/ 0 h 565362"/>
                <a:gd name="connsiteX2" fmla="*/ 36370 w 1130726"/>
                <a:gd name="connsiteY2" fmla="*/ 108609 h 565362"/>
                <a:gd name="connsiteX3" fmla="*/ 565364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4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70" y="108609"/>
                  </a:lnTo>
                  <a:cubicBezTo>
                    <a:pt x="86719" y="354660"/>
                    <a:pt x="304426" y="539750"/>
                    <a:pt x="565364" y="539750"/>
                  </a:cubicBezTo>
                  <a:cubicBezTo>
                    <a:pt x="826301" y="539750"/>
                    <a:pt x="1044008" y="354660"/>
                    <a:pt x="1094357" y="108609"/>
                  </a:cubicBezTo>
                  <a:lnTo>
                    <a:pt x="1105306" y="0"/>
                  </a:lnTo>
                  <a:lnTo>
                    <a:pt x="1130726" y="0"/>
                  </a:lnTo>
                  <a:cubicBezTo>
                    <a:pt x="1130726" y="312241"/>
                    <a:pt x="877604" y="565362"/>
                    <a:pt x="565364" y="565362"/>
                  </a:cubicBezTo>
                  <a:cubicBezTo>
                    <a:pt x="253123"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50">
              <a:extLst>
                <a:ext uri="{FF2B5EF4-FFF2-40B4-BE49-F238E27FC236}">
                  <a16:creationId xmlns:a16="http://schemas.microsoft.com/office/drawing/2014/main" id="{D20805D5-8675-4847-ACD6-15C16DC76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07" y="0"/>
              <a:ext cx="1130726" cy="565362"/>
            </a:xfrm>
            <a:custGeom>
              <a:avLst/>
              <a:gdLst>
                <a:gd name="connsiteX0" fmla="*/ 0 w 1130726"/>
                <a:gd name="connsiteY0" fmla="*/ 0 h 565362"/>
                <a:gd name="connsiteX1" fmla="*/ 25421 w 1130726"/>
                <a:gd name="connsiteY1" fmla="*/ 0 h 565362"/>
                <a:gd name="connsiteX2" fmla="*/ 36369 w 1130726"/>
                <a:gd name="connsiteY2" fmla="*/ 108609 h 565362"/>
                <a:gd name="connsiteX3" fmla="*/ 565363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3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69" y="108609"/>
                  </a:lnTo>
                  <a:cubicBezTo>
                    <a:pt x="86719" y="354660"/>
                    <a:pt x="304426" y="539750"/>
                    <a:pt x="565363" y="539750"/>
                  </a:cubicBezTo>
                  <a:cubicBezTo>
                    <a:pt x="826300" y="539750"/>
                    <a:pt x="1044007" y="354660"/>
                    <a:pt x="1094357" y="108609"/>
                  </a:cubicBezTo>
                  <a:lnTo>
                    <a:pt x="1105306" y="0"/>
                  </a:lnTo>
                  <a:lnTo>
                    <a:pt x="1130726" y="0"/>
                  </a:lnTo>
                  <a:cubicBezTo>
                    <a:pt x="1130726" y="312241"/>
                    <a:pt x="877604" y="565362"/>
                    <a:pt x="565363" y="565362"/>
                  </a:cubicBezTo>
                  <a:cubicBezTo>
                    <a:pt x="253122"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51">
              <a:extLst>
                <a:ext uri="{FF2B5EF4-FFF2-40B4-BE49-F238E27FC236}">
                  <a16:creationId xmlns:a16="http://schemas.microsoft.com/office/drawing/2014/main" id="{3B802874-ED6B-2D4D-8336-74AB1EA9EC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0"/>
              <a:ext cx="535425" cy="562344"/>
            </a:xfrm>
            <a:custGeom>
              <a:avLst/>
              <a:gdLst>
                <a:gd name="connsiteX0" fmla="*/ 0 w 535425"/>
                <a:gd name="connsiteY0" fmla="*/ 0 h 562344"/>
                <a:gd name="connsiteX1" fmla="*/ 25421 w 535425"/>
                <a:gd name="connsiteY1" fmla="*/ 0 h 562344"/>
                <a:gd name="connsiteX2" fmla="*/ 36369 w 535425"/>
                <a:gd name="connsiteY2" fmla="*/ 108609 h 562344"/>
                <a:gd name="connsiteX3" fmla="*/ 469780 w 535425"/>
                <a:gd name="connsiteY3" fmla="*/ 531316 h 562344"/>
                <a:gd name="connsiteX4" fmla="*/ 535425 w 535425"/>
                <a:gd name="connsiteY4" fmla="*/ 537109 h 562344"/>
                <a:gd name="connsiteX5" fmla="*/ 535425 w 535425"/>
                <a:gd name="connsiteY5" fmla="*/ 562344 h 562344"/>
                <a:gd name="connsiteX6" fmla="*/ 451423 w 535425"/>
                <a:gd name="connsiteY6" fmla="*/ 553876 h 562344"/>
                <a:gd name="connsiteX7" fmla="*/ 0 w 535425"/>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5" h="562344">
                  <a:moveTo>
                    <a:pt x="0" y="0"/>
                  </a:moveTo>
                  <a:lnTo>
                    <a:pt x="25421" y="0"/>
                  </a:lnTo>
                  <a:lnTo>
                    <a:pt x="36369" y="108609"/>
                  </a:lnTo>
                  <a:cubicBezTo>
                    <a:pt x="80425" y="323904"/>
                    <a:pt x="252614" y="492525"/>
                    <a:pt x="469780" y="531316"/>
                  </a:cubicBezTo>
                  <a:lnTo>
                    <a:pt x="535425" y="537109"/>
                  </a:lnTo>
                  <a:lnTo>
                    <a:pt x="535425" y="562344"/>
                  </a:lnTo>
                  <a:lnTo>
                    <a:pt x="451423" y="553876"/>
                  </a:lnTo>
                  <a:cubicBezTo>
                    <a:pt x="193797" y="501158"/>
                    <a:pt x="0" y="27321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52">
              <a:extLst>
                <a:ext uri="{FF2B5EF4-FFF2-40B4-BE49-F238E27FC236}">
                  <a16:creationId xmlns:a16="http://schemas.microsoft.com/office/drawing/2014/main" id="{D15F4AF4-9B59-CA46-920E-73456C5A4C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807"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53">
              <a:extLst>
                <a:ext uri="{FF2B5EF4-FFF2-40B4-BE49-F238E27FC236}">
                  <a16:creationId xmlns:a16="http://schemas.microsoft.com/office/drawing/2014/main" id="{11572EED-2C54-D948-A1DC-680DD79D0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07"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54">
              <a:extLst>
                <a:ext uri="{FF2B5EF4-FFF2-40B4-BE49-F238E27FC236}">
                  <a16:creationId xmlns:a16="http://schemas.microsoft.com/office/drawing/2014/main" id="{D749F206-EF71-2B44-8F0B-E8DF4EAC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809383"/>
              <a:ext cx="535425" cy="1124688"/>
            </a:xfrm>
            <a:custGeom>
              <a:avLst/>
              <a:gdLst>
                <a:gd name="connsiteX0" fmla="*/ 535425 w 535425"/>
                <a:gd name="connsiteY0" fmla="*/ 0 h 1124688"/>
                <a:gd name="connsiteX1" fmla="*/ 535425 w 535425"/>
                <a:gd name="connsiteY1" fmla="*/ 25186 h 1124688"/>
                <a:gd name="connsiteX2" fmla="*/ 456541 w 535425"/>
                <a:gd name="connsiteY2" fmla="*/ 33138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8"/>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55">
              <a:extLst>
                <a:ext uri="{FF2B5EF4-FFF2-40B4-BE49-F238E27FC236}">
                  <a16:creationId xmlns:a16="http://schemas.microsoft.com/office/drawing/2014/main" id="{87EEC91C-B6CD-D74C-9DE5-3C9B9F304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976" y="2178092"/>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56">
              <a:extLst>
                <a:ext uri="{FF2B5EF4-FFF2-40B4-BE49-F238E27FC236}">
                  <a16:creationId xmlns:a16="http://schemas.microsoft.com/office/drawing/2014/main" id="{AD44CA4C-ED5A-7544-8323-E623F94DA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2181110"/>
              <a:ext cx="535425" cy="1124688"/>
            </a:xfrm>
            <a:custGeom>
              <a:avLst/>
              <a:gdLst>
                <a:gd name="connsiteX0" fmla="*/ 535425 w 535425"/>
                <a:gd name="connsiteY0" fmla="*/ 0 h 1124688"/>
                <a:gd name="connsiteX1" fmla="*/ 535425 w 535425"/>
                <a:gd name="connsiteY1" fmla="*/ 25186 h 1124688"/>
                <a:gd name="connsiteX2" fmla="*/ 456541 w 535425"/>
                <a:gd name="connsiteY2" fmla="*/ 33139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9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9"/>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57">
              <a:extLst>
                <a:ext uri="{FF2B5EF4-FFF2-40B4-BE49-F238E27FC236}">
                  <a16:creationId xmlns:a16="http://schemas.microsoft.com/office/drawing/2014/main" id="{ABC194E6-E855-7F4A-805B-25EC12AB0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3145"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58">
              <a:extLst>
                <a:ext uri="{FF2B5EF4-FFF2-40B4-BE49-F238E27FC236}">
                  <a16:creationId xmlns:a16="http://schemas.microsoft.com/office/drawing/2014/main" id="{D209722E-AECA-1049-BDC9-0B51AA5A2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976"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59">
              <a:extLst>
                <a:ext uri="{FF2B5EF4-FFF2-40B4-BE49-F238E27FC236}">
                  <a16:creationId xmlns:a16="http://schemas.microsoft.com/office/drawing/2014/main" id="{A2380CC4-123C-7A44-B83C-72C47DA2B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07"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60">
              <a:extLst>
                <a:ext uri="{FF2B5EF4-FFF2-40B4-BE49-F238E27FC236}">
                  <a16:creationId xmlns:a16="http://schemas.microsoft.com/office/drawing/2014/main" id="{D1370748-8047-C249-8646-BFD3709273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3552837"/>
              <a:ext cx="535425" cy="1124688"/>
            </a:xfrm>
            <a:custGeom>
              <a:avLst/>
              <a:gdLst>
                <a:gd name="connsiteX0" fmla="*/ 535425 w 535425"/>
                <a:gd name="connsiteY0" fmla="*/ 0 h 1124688"/>
                <a:gd name="connsiteX1" fmla="*/ 535425 w 535425"/>
                <a:gd name="connsiteY1" fmla="*/ 25186 h 1124688"/>
                <a:gd name="connsiteX2" fmla="*/ 456541 w 535425"/>
                <a:gd name="connsiteY2" fmla="*/ 33138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8"/>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61">
              <a:extLst>
                <a:ext uri="{FF2B5EF4-FFF2-40B4-BE49-F238E27FC236}">
                  <a16:creationId xmlns:a16="http://schemas.microsoft.com/office/drawing/2014/main" id="{2BC8BE82-732A-EB48-8DC0-D671980E2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807" y="4921546"/>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62">
              <a:extLst>
                <a:ext uri="{FF2B5EF4-FFF2-40B4-BE49-F238E27FC236}">
                  <a16:creationId xmlns:a16="http://schemas.microsoft.com/office/drawing/2014/main" id="{2E93D106-2906-D840-B04D-BB4DA10EE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8040" y="6293274"/>
              <a:ext cx="1130598" cy="564727"/>
            </a:xfrm>
            <a:custGeom>
              <a:avLst/>
              <a:gdLst>
                <a:gd name="connsiteX0" fmla="*/ 565300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300 w 1130598"/>
                <a:gd name="connsiteY5" fmla="*/ 25186 h 564727"/>
                <a:gd name="connsiteX6" fmla="*/ 36306 w 1130598"/>
                <a:gd name="connsiteY6" fmla="*/ 456328 h 564727"/>
                <a:gd name="connsiteX7" fmla="*/ 25378 w 1130598"/>
                <a:gd name="connsiteY7" fmla="*/ 564727 h 564727"/>
                <a:gd name="connsiteX8" fmla="*/ 0 w 1130598"/>
                <a:gd name="connsiteY8" fmla="*/ 564727 h 564727"/>
                <a:gd name="connsiteX9" fmla="*/ 11423 w 1130598"/>
                <a:gd name="connsiteY9" fmla="*/ 451422 h 564727"/>
                <a:gd name="connsiteX10" fmla="*/ 565300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300" y="0"/>
                  </a:moveTo>
                  <a:cubicBezTo>
                    <a:pt x="838510" y="0"/>
                    <a:pt x="1066458" y="193796"/>
                    <a:pt x="1119176" y="451422"/>
                  </a:cubicBezTo>
                  <a:lnTo>
                    <a:pt x="1130598" y="564727"/>
                  </a:lnTo>
                  <a:lnTo>
                    <a:pt x="1105221" y="564727"/>
                  </a:lnTo>
                  <a:lnTo>
                    <a:pt x="1094293" y="456328"/>
                  </a:lnTo>
                  <a:cubicBezTo>
                    <a:pt x="1043944" y="210276"/>
                    <a:pt x="826237" y="25186"/>
                    <a:pt x="565300" y="25186"/>
                  </a:cubicBezTo>
                  <a:cubicBezTo>
                    <a:pt x="304362" y="25186"/>
                    <a:pt x="86655" y="210276"/>
                    <a:pt x="36306" y="456328"/>
                  </a:cubicBezTo>
                  <a:lnTo>
                    <a:pt x="25378" y="564727"/>
                  </a:lnTo>
                  <a:lnTo>
                    <a:pt x="0" y="564727"/>
                  </a:lnTo>
                  <a:lnTo>
                    <a:pt x="11423" y="451422"/>
                  </a:lnTo>
                  <a:cubicBezTo>
                    <a:pt x="64141" y="193796"/>
                    <a:pt x="292089" y="0"/>
                    <a:pt x="5653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63">
              <a:extLst>
                <a:ext uri="{FF2B5EF4-FFF2-40B4-BE49-F238E27FC236}">
                  <a16:creationId xmlns:a16="http://schemas.microsoft.com/office/drawing/2014/main" id="{19132191-F01A-8B42-8423-A583B760B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71" y="6293274"/>
              <a:ext cx="1130598" cy="564727"/>
            </a:xfrm>
            <a:custGeom>
              <a:avLst/>
              <a:gdLst>
                <a:gd name="connsiteX0" fmla="*/ 565299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299 w 1130598"/>
                <a:gd name="connsiteY5" fmla="*/ 25186 h 564727"/>
                <a:gd name="connsiteX6" fmla="*/ 36305 w 1130598"/>
                <a:gd name="connsiteY6" fmla="*/ 456328 h 564727"/>
                <a:gd name="connsiteX7" fmla="*/ 25378 w 1130598"/>
                <a:gd name="connsiteY7" fmla="*/ 564727 h 564727"/>
                <a:gd name="connsiteX8" fmla="*/ 0 w 1130598"/>
                <a:gd name="connsiteY8" fmla="*/ 564727 h 564727"/>
                <a:gd name="connsiteX9" fmla="*/ 11422 w 1130598"/>
                <a:gd name="connsiteY9" fmla="*/ 451422 h 564727"/>
                <a:gd name="connsiteX10" fmla="*/ 565299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299" y="0"/>
                  </a:moveTo>
                  <a:cubicBezTo>
                    <a:pt x="838510" y="0"/>
                    <a:pt x="1066458" y="193796"/>
                    <a:pt x="1119176" y="451422"/>
                  </a:cubicBezTo>
                  <a:lnTo>
                    <a:pt x="1130598" y="564727"/>
                  </a:lnTo>
                  <a:lnTo>
                    <a:pt x="1105221" y="564727"/>
                  </a:lnTo>
                  <a:lnTo>
                    <a:pt x="1094293" y="456328"/>
                  </a:lnTo>
                  <a:cubicBezTo>
                    <a:pt x="1043943" y="210276"/>
                    <a:pt x="826236" y="25186"/>
                    <a:pt x="565299" y="25186"/>
                  </a:cubicBezTo>
                  <a:cubicBezTo>
                    <a:pt x="304362" y="25186"/>
                    <a:pt x="86655" y="210276"/>
                    <a:pt x="36305" y="456328"/>
                  </a:cubicBezTo>
                  <a:lnTo>
                    <a:pt x="25378" y="564727"/>
                  </a:lnTo>
                  <a:lnTo>
                    <a:pt x="0" y="564727"/>
                  </a:lnTo>
                  <a:lnTo>
                    <a:pt x="11422" y="451422"/>
                  </a:lnTo>
                  <a:cubicBezTo>
                    <a:pt x="64140" y="193796"/>
                    <a:pt x="292088" y="0"/>
                    <a:pt x="56529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64">
              <a:extLst>
                <a:ext uri="{FF2B5EF4-FFF2-40B4-BE49-F238E27FC236}">
                  <a16:creationId xmlns:a16="http://schemas.microsoft.com/office/drawing/2014/main" id="{9310877A-9146-3E46-B915-B34AF09A1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0" y="6295916"/>
              <a:ext cx="535361" cy="562084"/>
            </a:xfrm>
            <a:custGeom>
              <a:avLst/>
              <a:gdLst>
                <a:gd name="connsiteX0" fmla="*/ 535361 w 535361"/>
                <a:gd name="connsiteY0" fmla="*/ 0 h 562084"/>
                <a:gd name="connsiteX1" fmla="*/ 535361 w 535361"/>
                <a:gd name="connsiteY1" fmla="*/ 25186 h 562084"/>
                <a:gd name="connsiteX2" fmla="*/ 469716 w 535361"/>
                <a:gd name="connsiteY2" fmla="*/ 30978 h 562084"/>
                <a:gd name="connsiteX3" fmla="*/ 36305 w 535361"/>
                <a:gd name="connsiteY3" fmla="*/ 453686 h 562084"/>
                <a:gd name="connsiteX4" fmla="*/ 25378 w 535361"/>
                <a:gd name="connsiteY4" fmla="*/ 562084 h 562084"/>
                <a:gd name="connsiteX5" fmla="*/ 0 w 535361"/>
                <a:gd name="connsiteY5" fmla="*/ 562084 h 562084"/>
                <a:gd name="connsiteX6" fmla="*/ 11422 w 535361"/>
                <a:gd name="connsiteY6" fmla="*/ 448780 h 562084"/>
                <a:gd name="connsiteX7" fmla="*/ 465220 w 535361"/>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61" h="562084">
                  <a:moveTo>
                    <a:pt x="535361" y="0"/>
                  </a:moveTo>
                  <a:lnTo>
                    <a:pt x="535361" y="25186"/>
                  </a:lnTo>
                  <a:lnTo>
                    <a:pt x="469716" y="30978"/>
                  </a:lnTo>
                  <a:cubicBezTo>
                    <a:pt x="252550" y="69769"/>
                    <a:pt x="80361" y="238391"/>
                    <a:pt x="36305" y="453686"/>
                  </a:cubicBezTo>
                  <a:lnTo>
                    <a:pt x="25378" y="562084"/>
                  </a:lnTo>
                  <a:lnTo>
                    <a:pt x="0" y="562084"/>
                  </a:lnTo>
                  <a:lnTo>
                    <a:pt x="11422" y="448780"/>
                  </a:lnTo>
                  <a:cubicBezTo>
                    <a:pt x="57550" y="223357"/>
                    <a:pt x="237839" y="46805"/>
                    <a:pt x="465220" y="61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63508438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9DDA9-1D65-362E-7238-176618E115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84E6AD-36B2-E086-373F-99D768B6C61C}"/>
              </a:ext>
            </a:extLst>
          </p:cNvPr>
          <p:cNvSpPr>
            <a:spLocks noGrp="1"/>
          </p:cNvSpPr>
          <p:nvPr>
            <p:ph type="title"/>
          </p:nvPr>
        </p:nvSpPr>
        <p:spPr>
          <a:xfrm>
            <a:off x="566927" y="768096"/>
            <a:ext cx="8685561" cy="1271016"/>
          </a:xfrm>
        </p:spPr>
        <p:txBody>
          <a:bodyPr>
            <a:normAutofit fontScale="90000"/>
          </a:bodyPr>
          <a:lstStyle/>
          <a:p>
            <a:r>
              <a:rPr lang="en-GB" dirty="0"/>
              <a:t>The Latin Code and the Eastern Code:</a:t>
            </a:r>
            <a:br>
              <a:rPr lang="en-GB" dirty="0"/>
            </a:br>
            <a:r>
              <a:rPr lang="en-GB" dirty="0"/>
              <a:t>A Comparison</a:t>
            </a:r>
          </a:p>
        </p:txBody>
      </p:sp>
      <p:sp>
        <p:nvSpPr>
          <p:cNvPr id="3" name="Text Placeholder 3">
            <a:extLst>
              <a:ext uri="{FF2B5EF4-FFF2-40B4-BE49-F238E27FC236}">
                <a16:creationId xmlns:a16="http://schemas.microsoft.com/office/drawing/2014/main" id="{40091ADF-A162-D041-530A-DC62CB785999}"/>
              </a:ext>
            </a:extLst>
          </p:cNvPr>
          <p:cNvSpPr txBox="1">
            <a:spLocks/>
          </p:cNvSpPr>
          <p:nvPr/>
        </p:nvSpPr>
        <p:spPr>
          <a:xfrm>
            <a:off x="565150" y="2160016"/>
            <a:ext cx="10130224" cy="360121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t>The Latin Code focuses on the definition of the different types of sacred places, dedicating a special section solely on </a:t>
            </a:r>
            <a:r>
              <a:rPr lang="en-US" b="1" dirty="0"/>
              <a:t>altars</a:t>
            </a:r>
            <a:r>
              <a:rPr lang="en-US" dirty="0"/>
              <a:t>. It also puts a lot of focus on who has the authority to do what (e.g. establish, consecrate, bless and relegate).</a:t>
            </a:r>
          </a:p>
          <a:p>
            <a:pPr algn="just"/>
            <a:r>
              <a:rPr lang="en-US" dirty="0"/>
              <a:t>The Eastern Code is more concentrated on the what sacred places are with particular focus put on churches (especially cathedrals, parish churches and churches attached to monasteries and religious houses).</a:t>
            </a:r>
          </a:p>
          <a:p>
            <a:pPr algn="just"/>
            <a:r>
              <a:rPr lang="en-US" dirty="0"/>
              <a:t>Both codes put heavy emphasis on consecration and blessing and the importance of a sacred place's ultimate purpose of being a place of divine worship.</a:t>
            </a:r>
          </a:p>
          <a:p>
            <a:pPr algn="just"/>
            <a:r>
              <a:rPr lang="en-US" dirty="0"/>
              <a:t>Both codes mention what needs to be done in case of </a:t>
            </a:r>
            <a:r>
              <a:rPr lang="en-US" dirty="0" err="1"/>
              <a:t>deconsecration</a:t>
            </a:r>
            <a:r>
              <a:rPr lang="en-US" dirty="0"/>
              <a:t> and how important it is to keep these places clean and secure.</a:t>
            </a:r>
          </a:p>
        </p:txBody>
      </p:sp>
    </p:spTree>
    <p:extLst>
      <p:ext uri="{BB962C8B-B14F-4D97-AF65-F5344CB8AC3E}">
        <p14:creationId xmlns:p14="http://schemas.microsoft.com/office/powerpoint/2010/main" val="3783911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8FAF6-E880-8DA2-9228-D47DC2B294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979C74-CFEA-A65F-89A6-8199F1B26E8C}"/>
              </a:ext>
            </a:extLst>
          </p:cNvPr>
          <p:cNvSpPr>
            <a:spLocks noGrp="1"/>
          </p:cNvSpPr>
          <p:nvPr>
            <p:ph type="ctrTitle"/>
          </p:nvPr>
        </p:nvSpPr>
        <p:spPr>
          <a:xfrm>
            <a:off x="4739751" y="2235948"/>
            <a:ext cx="6479629" cy="3510755"/>
          </a:xfrm>
        </p:spPr>
        <p:txBody>
          <a:bodyPr>
            <a:normAutofit fontScale="90000"/>
          </a:bodyPr>
          <a:lstStyle/>
          <a:p>
            <a:pPr algn="ctr"/>
            <a:r>
              <a:rPr lang="en-GB" dirty="0"/>
              <a:t>Combining Sacred Places in Canon Law and ECSI</a:t>
            </a:r>
          </a:p>
        </p:txBody>
      </p:sp>
      <p:pic>
        <p:nvPicPr>
          <p:cNvPr id="27" name="Picture 26">
            <a:extLst>
              <a:ext uri="{FF2B5EF4-FFF2-40B4-BE49-F238E27FC236}">
                <a16:creationId xmlns:a16="http://schemas.microsoft.com/office/drawing/2014/main" id="{8EF8984E-3EAD-823B-0034-0B3C853E9FBA}"/>
              </a:ext>
            </a:extLst>
          </p:cNvPr>
          <p:cNvPicPr>
            <a:picLocks noChangeAspect="1"/>
          </p:cNvPicPr>
          <p:nvPr/>
        </p:nvPicPr>
        <p:blipFill>
          <a:blip r:embed="rId3">
            <a:extLst>
              <a:ext uri="{28A0092B-C50C-407E-A947-70E740481C1C}">
                <a14:useLocalDpi xmlns:a14="http://schemas.microsoft.com/office/drawing/2010/main" val="0"/>
              </a:ext>
            </a:extLst>
          </a:blip>
          <a:srcRect l="31539" r="31539"/>
          <a:stretch/>
        </p:blipFill>
        <p:spPr>
          <a:xfrm>
            <a:off x="20" y="1"/>
            <a:ext cx="4173349" cy="6857999"/>
          </a:xfrm>
          <a:prstGeom prst="rect">
            <a:avLst/>
          </a:prstGeom>
        </p:spPr>
      </p:pic>
    </p:spTree>
    <p:extLst>
      <p:ext uri="{BB962C8B-B14F-4D97-AF65-F5344CB8AC3E}">
        <p14:creationId xmlns:p14="http://schemas.microsoft.com/office/powerpoint/2010/main" val="87025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08E9063-6745-4B6B-F694-6E4A2D2C245F}"/>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9" name="Oval 8">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3" name="Straight Connector 22">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B1CED-7C23-0A48-E419-00368912694A}"/>
              </a:ext>
            </a:extLst>
          </p:cNvPr>
          <p:cNvSpPr>
            <a:spLocks noGrp="1"/>
          </p:cNvSpPr>
          <p:nvPr>
            <p:ph type="title"/>
          </p:nvPr>
        </p:nvSpPr>
        <p:spPr>
          <a:xfrm>
            <a:off x="565150" y="770890"/>
            <a:ext cx="9198761" cy="1268984"/>
          </a:xfrm>
        </p:spPr>
        <p:txBody>
          <a:bodyPr vert="horz" lIns="91440" tIns="45720" rIns="91440" bIns="45720" rtlCol="0" anchor="t">
            <a:normAutofit/>
          </a:bodyPr>
          <a:lstStyle/>
          <a:p>
            <a:pPr>
              <a:lnSpc>
                <a:spcPct val="90000"/>
              </a:lnSpc>
            </a:pPr>
            <a:r>
              <a:rPr lang="en-US" sz="3400"/>
              <a:t>Combining (canon) law of sacred places with ECSI's Model 6 on sacred spaces </a:t>
            </a:r>
          </a:p>
        </p:txBody>
      </p:sp>
      <p:sp>
        <p:nvSpPr>
          <p:cNvPr id="3" name="Text Placeholder 3">
            <a:extLst>
              <a:ext uri="{FF2B5EF4-FFF2-40B4-BE49-F238E27FC236}">
                <a16:creationId xmlns:a16="http://schemas.microsoft.com/office/drawing/2014/main" id="{C7AF6BD7-4A8F-28FC-19A1-7595AA27D97C}"/>
              </a:ext>
            </a:extLst>
          </p:cNvPr>
          <p:cNvSpPr txBox="1">
            <a:spLocks/>
          </p:cNvSpPr>
          <p:nvPr/>
        </p:nvSpPr>
        <p:spPr>
          <a:xfrm>
            <a:off x="565150" y="2160016"/>
            <a:ext cx="9198761" cy="360121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90000"/>
              </a:lnSpc>
            </a:pPr>
            <a:r>
              <a:rPr lang="en-US" sz="1700" dirty="0"/>
              <a:t>ECSI suggests a Catholic hermeneutical sacred space where a single Catholic sacred space welcomes a diverse school community.</a:t>
            </a:r>
          </a:p>
          <a:p>
            <a:pPr algn="just">
              <a:lnSpc>
                <a:spcPct val="90000"/>
              </a:lnSpc>
            </a:pPr>
            <a:r>
              <a:rPr lang="en-US" sz="1700" dirty="0"/>
              <a:t>In this one space, the school community may gather (regardless of their religion).</a:t>
            </a:r>
          </a:p>
          <a:p>
            <a:pPr algn="just">
              <a:lnSpc>
                <a:spcPct val="90000"/>
              </a:lnSpc>
            </a:pPr>
            <a:r>
              <a:rPr lang="en-US" sz="1700" dirty="0"/>
              <a:t>While everyone is welcome and everyone's identity is </a:t>
            </a:r>
            <a:r>
              <a:rPr lang="en-US" sz="1700" dirty="0" err="1"/>
              <a:t>recognised</a:t>
            </a:r>
            <a:r>
              <a:rPr lang="en-US" sz="1700" dirty="0"/>
              <a:t>, the Catholic members of the school actively participate in prayer and liturgy while non-Catholics can be 'respectfully present'.</a:t>
            </a:r>
          </a:p>
          <a:p>
            <a:pPr algn="just">
              <a:lnSpc>
                <a:spcPct val="90000"/>
              </a:lnSpc>
            </a:pPr>
            <a:r>
              <a:rPr lang="en-US" sz="1700" dirty="0"/>
              <a:t>In the school's sacred space everyone gets to encounter Catholicism, not forcefully but through hospitality. Christ is the unavoidable partner in this dialogue.</a:t>
            </a:r>
          </a:p>
          <a:p>
            <a:pPr algn="just">
              <a:lnSpc>
                <a:spcPct val="90000"/>
              </a:lnSpc>
            </a:pPr>
            <a:r>
              <a:rPr lang="en-US" sz="1700" dirty="0"/>
              <a:t>'Universal' (e.g. grape vine) and 'particular' (e.g. wine and the blood of Christ) symbols assist in smoothening this hospitality.</a:t>
            </a:r>
          </a:p>
        </p:txBody>
      </p:sp>
      <p:cxnSp>
        <p:nvCxnSpPr>
          <p:cNvPr id="27" name="Straight Connector 26">
            <a:extLst>
              <a:ext uri="{FF2B5EF4-FFF2-40B4-BE49-F238E27FC236}">
                <a16:creationId xmlns:a16="http://schemas.microsoft.com/office/drawing/2014/main" id="{F8927D2C-C486-F740-897D-704CD65E98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919876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E9EEDFCB-2A3D-724C-808B-F598214AF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1746" y="0"/>
            <a:ext cx="1900254" cy="6858000"/>
            <a:chOff x="10291746" y="0"/>
            <a:chExt cx="1900254" cy="6858000"/>
          </a:xfrm>
        </p:grpSpPr>
        <p:sp>
          <p:nvSpPr>
            <p:cNvPr id="30" name="Freeform 24">
              <a:extLst>
                <a:ext uri="{FF2B5EF4-FFF2-40B4-BE49-F238E27FC236}">
                  <a16:creationId xmlns:a16="http://schemas.microsoft.com/office/drawing/2014/main" id="{E21EA309-B774-174A-8761-21F785ADE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25">
              <a:extLst>
                <a:ext uri="{FF2B5EF4-FFF2-40B4-BE49-F238E27FC236}">
                  <a16:creationId xmlns:a16="http://schemas.microsoft.com/office/drawing/2014/main" id="{BAFC7591-C9A8-C74C-AC5D-4D68233A07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26">
              <a:extLst>
                <a:ext uri="{FF2B5EF4-FFF2-40B4-BE49-F238E27FC236}">
                  <a16:creationId xmlns:a16="http://schemas.microsoft.com/office/drawing/2014/main" id="{EF809621-1BDA-164A-AF8F-B4387D7F59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27">
              <a:extLst>
                <a:ext uri="{FF2B5EF4-FFF2-40B4-BE49-F238E27FC236}">
                  <a16:creationId xmlns:a16="http://schemas.microsoft.com/office/drawing/2014/main" id="{1BB770FA-A215-4145-99DD-A80F35222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28">
              <a:extLst>
                <a:ext uri="{FF2B5EF4-FFF2-40B4-BE49-F238E27FC236}">
                  <a16:creationId xmlns:a16="http://schemas.microsoft.com/office/drawing/2014/main" id="{B1AC917F-33CC-BD41-BD3D-389CDADA5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29">
              <a:extLst>
                <a:ext uri="{FF2B5EF4-FFF2-40B4-BE49-F238E27FC236}">
                  <a16:creationId xmlns:a16="http://schemas.microsoft.com/office/drawing/2014/main" id="{219FDC8D-2EFE-F143-88AB-B53BDF84E1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30">
              <a:extLst>
                <a:ext uri="{FF2B5EF4-FFF2-40B4-BE49-F238E27FC236}">
                  <a16:creationId xmlns:a16="http://schemas.microsoft.com/office/drawing/2014/main" id="{EB93DBCE-E7A6-BE4D-8D07-3D07913D9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370925414"/>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60846FA-316F-C472-4BA4-13C7286EB8B5}"/>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9" name="Oval 8">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3" name="Straight Connector 22">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55231-B2FF-BAF8-4105-8C0AF0306119}"/>
              </a:ext>
            </a:extLst>
          </p:cNvPr>
          <p:cNvSpPr>
            <a:spLocks noGrp="1"/>
          </p:cNvSpPr>
          <p:nvPr>
            <p:ph type="title"/>
          </p:nvPr>
        </p:nvSpPr>
        <p:spPr>
          <a:xfrm>
            <a:off x="565150" y="770890"/>
            <a:ext cx="9198761" cy="1268984"/>
          </a:xfrm>
        </p:spPr>
        <p:txBody>
          <a:bodyPr vert="horz" lIns="91440" tIns="45720" rIns="91440" bIns="45720" rtlCol="0" anchor="t">
            <a:normAutofit/>
          </a:bodyPr>
          <a:lstStyle/>
          <a:p>
            <a:pPr>
              <a:lnSpc>
                <a:spcPct val="90000"/>
              </a:lnSpc>
            </a:pPr>
            <a:r>
              <a:rPr lang="en-US" sz="3400" dirty="0"/>
              <a:t>Combining (canon) law of sacred places with ECSI's Model 6 on sacred spaces </a:t>
            </a:r>
          </a:p>
        </p:txBody>
      </p:sp>
      <p:sp>
        <p:nvSpPr>
          <p:cNvPr id="3" name="Text Placeholder 3">
            <a:extLst>
              <a:ext uri="{FF2B5EF4-FFF2-40B4-BE49-F238E27FC236}">
                <a16:creationId xmlns:a16="http://schemas.microsoft.com/office/drawing/2014/main" id="{599A4976-0D74-62E6-1D3E-9AEDDB2B13AC}"/>
              </a:ext>
            </a:extLst>
          </p:cNvPr>
          <p:cNvSpPr txBox="1">
            <a:spLocks/>
          </p:cNvSpPr>
          <p:nvPr/>
        </p:nvSpPr>
        <p:spPr>
          <a:xfrm>
            <a:off x="565150" y="2160016"/>
            <a:ext cx="9198761" cy="360121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90000"/>
              </a:lnSpc>
            </a:pPr>
            <a:r>
              <a:rPr lang="en-US" sz="1300" dirty="0"/>
              <a:t>To be in coherence with canon law, it is suggested that the sacred space in a school is clearly and evidently Catholic. For instance, the Bible, a Crucifix/Cross, incense, candles, drapes </a:t>
            </a:r>
            <a:r>
              <a:rPr lang="en-US" sz="1300" dirty="0" err="1"/>
              <a:t>coloured</a:t>
            </a:r>
            <a:r>
              <a:rPr lang="en-US" sz="1300" dirty="0"/>
              <a:t> according to the liturgical calendar, among other things should be very well depicted. Although it is not always possible, and a parish priest needs to agree with it, a Tabernacle can also be added.</a:t>
            </a:r>
          </a:p>
          <a:p>
            <a:pPr algn="just">
              <a:lnSpc>
                <a:spcPct val="90000"/>
              </a:lnSpc>
            </a:pPr>
            <a:r>
              <a:rPr lang="en-US" sz="1300" dirty="0"/>
              <a:t>Since only Catholics (Latin/Eastern and some Christians) can participate in a Catholic sacred space, the others can indeed be present in a respectful way. They can read prayers (members, related to current world issues), they can pray within themselves and offer their intentions according to their own religion, etc.</a:t>
            </a:r>
          </a:p>
          <a:p>
            <a:pPr algn="just">
              <a:lnSpc>
                <a:spcPct val="90000"/>
              </a:lnSpc>
            </a:pPr>
            <a:r>
              <a:rPr lang="en-US" sz="1300" dirty="0"/>
              <a:t>The others cannot, for example, receive communion (in case there is a Eucharistic celebration), they cannot read the Gospel readings or take up the offerings.</a:t>
            </a:r>
          </a:p>
          <a:p>
            <a:pPr algn="just">
              <a:lnSpc>
                <a:spcPct val="90000"/>
              </a:lnSpc>
            </a:pPr>
            <a:r>
              <a:rPr lang="en-US" sz="1300" dirty="0"/>
              <a:t>The person carrying out the liturgical celebration or prayer (or an educator), must explain the Catholic symbolisms (especially where Confessionality is low) but also allow the present school community to reflect on other possible meanings, each according to their own life experiences, culture and faith. This person is there to assist in the formation of all the school members especially the Catholic ones.</a:t>
            </a:r>
          </a:p>
          <a:p>
            <a:pPr algn="just">
              <a:lnSpc>
                <a:spcPct val="90000"/>
              </a:lnSpc>
            </a:pPr>
            <a:r>
              <a:rPr lang="en-US" sz="1300" dirty="0"/>
              <a:t>Negative theology plays a part in this. For instance, while (Catholic) music can be used (e.g. Gregorian Chants), moments of silence can also be a way of encountering God.</a:t>
            </a:r>
          </a:p>
        </p:txBody>
      </p:sp>
      <p:cxnSp>
        <p:nvCxnSpPr>
          <p:cNvPr id="27" name="Straight Connector 26">
            <a:extLst>
              <a:ext uri="{FF2B5EF4-FFF2-40B4-BE49-F238E27FC236}">
                <a16:creationId xmlns:a16="http://schemas.microsoft.com/office/drawing/2014/main" id="{F8927D2C-C486-F740-897D-704CD65E98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919876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E9EEDFCB-2A3D-724C-808B-F598214AF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1746" y="0"/>
            <a:ext cx="1900254" cy="6858000"/>
            <a:chOff x="10291746" y="0"/>
            <a:chExt cx="1900254" cy="6858000"/>
          </a:xfrm>
        </p:grpSpPr>
        <p:sp>
          <p:nvSpPr>
            <p:cNvPr id="30" name="Freeform 24">
              <a:extLst>
                <a:ext uri="{FF2B5EF4-FFF2-40B4-BE49-F238E27FC236}">
                  <a16:creationId xmlns:a16="http://schemas.microsoft.com/office/drawing/2014/main" id="{E21EA309-B774-174A-8761-21F785ADE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25">
              <a:extLst>
                <a:ext uri="{FF2B5EF4-FFF2-40B4-BE49-F238E27FC236}">
                  <a16:creationId xmlns:a16="http://schemas.microsoft.com/office/drawing/2014/main" id="{BAFC7591-C9A8-C74C-AC5D-4D68233A07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26">
              <a:extLst>
                <a:ext uri="{FF2B5EF4-FFF2-40B4-BE49-F238E27FC236}">
                  <a16:creationId xmlns:a16="http://schemas.microsoft.com/office/drawing/2014/main" id="{EF809621-1BDA-164A-AF8F-B4387D7F59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27">
              <a:extLst>
                <a:ext uri="{FF2B5EF4-FFF2-40B4-BE49-F238E27FC236}">
                  <a16:creationId xmlns:a16="http://schemas.microsoft.com/office/drawing/2014/main" id="{1BB770FA-A215-4145-99DD-A80F35222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28">
              <a:extLst>
                <a:ext uri="{FF2B5EF4-FFF2-40B4-BE49-F238E27FC236}">
                  <a16:creationId xmlns:a16="http://schemas.microsoft.com/office/drawing/2014/main" id="{B1AC917F-33CC-BD41-BD3D-389CDADA5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29">
              <a:extLst>
                <a:ext uri="{FF2B5EF4-FFF2-40B4-BE49-F238E27FC236}">
                  <a16:creationId xmlns:a16="http://schemas.microsoft.com/office/drawing/2014/main" id="{219FDC8D-2EFE-F143-88AB-B53BDF84E1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30">
              <a:extLst>
                <a:ext uri="{FF2B5EF4-FFF2-40B4-BE49-F238E27FC236}">
                  <a16:creationId xmlns:a16="http://schemas.microsoft.com/office/drawing/2014/main" id="{EB93DBCE-E7A6-BE4D-8D07-3D07913D9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924123376"/>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34DC96E-4FCD-EEA3-9623-78276E3B8AAB}"/>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9" name="Oval 8">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3" name="Straight Connector 22">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4B436B-6210-BCDD-3A70-1F8CE3BBC017}"/>
              </a:ext>
            </a:extLst>
          </p:cNvPr>
          <p:cNvSpPr>
            <a:spLocks noGrp="1"/>
          </p:cNvSpPr>
          <p:nvPr>
            <p:ph type="title"/>
          </p:nvPr>
        </p:nvSpPr>
        <p:spPr>
          <a:xfrm>
            <a:off x="565149" y="770890"/>
            <a:ext cx="8547853" cy="1268984"/>
          </a:xfrm>
        </p:spPr>
        <p:txBody>
          <a:bodyPr vert="horz" lIns="91440" tIns="45720" rIns="91440" bIns="45720" rtlCol="0" anchor="t">
            <a:noAutofit/>
          </a:bodyPr>
          <a:lstStyle/>
          <a:p>
            <a:pPr>
              <a:lnSpc>
                <a:spcPct val="90000"/>
              </a:lnSpc>
            </a:pPr>
            <a:r>
              <a:rPr lang="en-US" sz="3400" dirty="0"/>
              <a:t>Combining (canon) law of sacred places with ECSI's Model 6 on sacred spaces </a:t>
            </a:r>
          </a:p>
        </p:txBody>
      </p:sp>
      <p:sp>
        <p:nvSpPr>
          <p:cNvPr id="3" name="Text Placeholder 3">
            <a:extLst>
              <a:ext uri="{FF2B5EF4-FFF2-40B4-BE49-F238E27FC236}">
                <a16:creationId xmlns:a16="http://schemas.microsoft.com/office/drawing/2014/main" id="{01C9D452-997A-A8B2-65D3-DBF2F5FBECAC}"/>
              </a:ext>
            </a:extLst>
          </p:cNvPr>
          <p:cNvSpPr txBox="1">
            <a:spLocks/>
          </p:cNvSpPr>
          <p:nvPr/>
        </p:nvSpPr>
        <p:spPr>
          <a:xfrm>
            <a:off x="565150" y="2160016"/>
            <a:ext cx="7335835" cy="360121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90000"/>
              </a:lnSpc>
            </a:pPr>
            <a:r>
              <a:rPr lang="en-US" sz="1300" dirty="0"/>
              <a:t>We now know that canon law differs among different types of sacred places. It is highly probable that what we find in a school is an oratory (often referred to as a chapel). Ideally, all the information about the sacred place should be well-kept in the school files for future reference (e.g. when the school principal is replaced, the new one needs to know details such as whether the sacred place was actually consecrated/blessed).</a:t>
            </a:r>
          </a:p>
          <a:p>
            <a:pPr algn="just">
              <a:lnSpc>
                <a:spcPct val="90000"/>
              </a:lnSpc>
            </a:pPr>
            <a:r>
              <a:rPr lang="en-US" sz="1300" dirty="0"/>
              <a:t>As noted, canon law (CIC/1983) distinguishes between a sacred place and an altar. An altar requires a consecration/blessing on its own, which means a separate document must be present if an altar is present in a school. These documents are crucial in understanding how a sacred place was originally planned to be and perhaps what changed (e.g. was it ever relegated?).</a:t>
            </a:r>
          </a:p>
          <a:p>
            <a:pPr algn="just">
              <a:lnSpc>
                <a:spcPct val="90000"/>
              </a:lnSpc>
            </a:pPr>
            <a:r>
              <a:rPr lang="en-US" sz="1300" dirty="0"/>
              <a:t>Consequently, (although it happens often!) one cannot simply decide to transform a school oratory/chapel into a library or a kiosk without consulting the person that established it.</a:t>
            </a:r>
          </a:p>
          <a:p>
            <a:pPr algn="just">
              <a:lnSpc>
                <a:spcPct val="90000"/>
              </a:lnSpc>
            </a:pPr>
            <a:r>
              <a:rPr lang="en-US" sz="1300" dirty="0"/>
              <a:t>In case of specific needs or innovative ideas always consult with the ordinary or the diocesan bishop is necessary (or with the parish priest who should revert to his bishop for assistance).</a:t>
            </a:r>
          </a:p>
        </p:txBody>
      </p:sp>
      <p:cxnSp>
        <p:nvCxnSpPr>
          <p:cNvPr id="27" name="Straight Connector 26">
            <a:extLst>
              <a:ext uri="{FF2B5EF4-FFF2-40B4-BE49-F238E27FC236}">
                <a16:creationId xmlns:a16="http://schemas.microsoft.com/office/drawing/2014/main" id="{2DDDFCEF-D5C9-BE40-9979-57040F021F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1714268B-8C50-CA4E-9D9C-5534290342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5974" y="0"/>
            <a:ext cx="3266026" cy="6858001"/>
            <a:chOff x="8925974" y="0"/>
            <a:chExt cx="3266026" cy="6858001"/>
          </a:xfrm>
        </p:grpSpPr>
        <p:sp>
          <p:nvSpPr>
            <p:cNvPr id="30" name="Oval 29">
              <a:extLst>
                <a:ext uri="{FF2B5EF4-FFF2-40B4-BE49-F238E27FC236}">
                  <a16:creationId xmlns:a16="http://schemas.microsoft.com/office/drawing/2014/main" id="{8ABEF35D-F220-CC47-918A-86AD6DB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057"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6">
              <a:extLst>
                <a:ext uri="{FF2B5EF4-FFF2-40B4-BE49-F238E27FC236}">
                  <a16:creationId xmlns:a16="http://schemas.microsoft.com/office/drawing/2014/main" id="{C00E500B-D6E7-C64D-BB6C-BCC4F8B7B8F0}"/>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1652922" y="6295076"/>
              <a:ext cx="539078" cy="562924"/>
            </a:xfrm>
            <a:custGeom>
              <a:avLst/>
              <a:gdLst>
                <a:gd name="connsiteX0" fmla="*/ 539078 w 539078"/>
                <a:gd name="connsiteY0" fmla="*/ 0 h 562924"/>
                <a:gd name="connsiteX1" fmla="*/ 539078 w 539078"/>
                <a:gd name="connsiteY1" fmla="*/ 562924 h 562924"/>
                <a:gd name="connsiteX2" fmla="*/ 22 w 539078"/>
                <a:gd name="connsiteY2" fmla="*/ 562924 h 562924"/>
                <a:gd name="connsiteX3" fmla="*/ 0 w 539078"/>
                <a:gd name="connsiteY3" fmla="*/ 562712 h 562924"/>
                <a:gd name="connsiteX4" fmla="*/ 451422 w 539078"/>
                <a:gd name="connsiteY4" fmla="*/ 8836 h 562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562924">
                  <a:moveTo>
                    <a:pt x="539078" y="0"/>
                  </a:moveTo>
                  <a:lnTo>
                    <a:pt x="539078" y="562924"/>
                  </a:lnTo>
                  <a:lnTo>
                    <a:pt x="22" y="562924"/>
                  </a:lnTo>
                  <a:lnTo>
                    <a:pt x="0" y="562712"/>
                  </a:lnTo>
                  <a:cubicBezTo>
                    <a:pt x="0" y="289501"/>
                    <a:pt x="193796" y="61554"/>
                    <a:pt x="451422" y="88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7">
              <a:extLst>
                <a:ext uri="{FF2B5EF4-FFF2-40B4-BE49-F238E27FC236}">
                  <a16:creationId xmlns:a16="http://schemas.microsoft.com/office/drawing/2014/main" id="{E738F114-63E2-2F46-879C-39082E11D3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922" y="3552046"/>
              <a:ext cx="539078" cy="1125424"/>
            </a:xfrm>
            <a:custGeom>
              <a:avLst/>
              <a:gdLst>
                <a:gd name="connsiteX0" fmla="*/ 539078 w 539078"/>
                <a:gd name="connsiteY0" fmla="*/ 0 h 1125424"/>
                <a:gd name="connsiteX1" fmla="*/ 539078 w 539078"/>
                <a:gd name="connsiteY1" fmla="*/ 1125424 h 1125424"/>
                <a:gd name="connsiteX2" fmla="*/ 451423 w 539078"/>
                <a:gd name="connsiteY2" fmla="*/ 1116588 h 1125424"/>
                <a:gd name="connsiteX3" fmla="*/ 0 w 539078"/>
                <a:gd name="connsiteY3" fmla="*/ 562712 h 1125424"/>
                <a:gd name="connsiteX4" fmla="*/ 451423 w 539078"/>
                <a:gd name="connsiteY4" fmla="*/ 8836 h 1125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1125424">
                  <a:moveTo>
                    <a:pt x="539078" y="0"/>
                  </a:moveTo>
                  <a:lnTo>
                    <a:pt x="539078" y="1125424"/>
                  </a:lnTo>
                  <a:lnTo>
                    <a:pt x="451423" y="1116588"/>
                  </a:lnTo>
                  <a:cubicBezTo>
                    <a:pt x="193797" y="1063870"/>
                    <a:pt x="0" y="835923"/>
                    <a:pt x="0" y="562712"/>
                  </a:cubicBezTo>
                  <a:cubicBezTo>
                    <a:pt x="0" y="289501"/>
                    <a:pt x="193797" y="61554"/>
                    <a:pt x="451423" y="88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8">
              <a:extLst>
                <a:ext uri="{FF2B5EF4-FFF2-40B4-BE49-F238E27FC236}">
                  <a16:creationId xmlns:a16="http://schemas.microsoft.com/office/drawing/2014/main" id="{02D7001E-46DE-6140-8803-620C53392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922" y="2180532"/>
              <a:ext cx="539078" cy="1125425"/>
            </a:xfrm>
            <a:custGeom>
              <a:avLst/>
              <a:gdLst>
                <a:gd name="connsiteX0" fmla="*/ 539078 w 539078"/>
                <a:gd name="connsiteY0" fmla="*/ 0 h 1125425"/>
                <a:gd name="connsiteX1" fmla="*/ 539078 w 539078"/>
                <a:gd name="connsiteY1" fmla="*/ 1125425 h 1125425"/>
                <a:gd name="connsiteX2" fmla="*/ 451423 w 539078"/>
                <a:gd name="connsiteY2" fmla="*/ 1116588 h 1125425"/>
                <a:gd name="connsiteX3" fmla="*/ 0 w 539078"/>
                <a:gd name="connsiteY3" fmla="*/ 562712 h 1125425"/>
                <a:gd name="connsiteX4" fmla="*/ 451423 w 539078"/>
                <a:gd name="connsiteY4" fmla="*/ 8836 h 1125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1125425">
                  <a:moveTo>
                    <a:pt x="539078" y="0"/>
                  </a:moveTo>
                  <a:lnTo>
                    <a:pt x="539078" y="1125425"/>
                  </a:lnTo>
                  <a:lnTo>
                    <a:pt x="451423" y="1116588"/>
                  </a:lnTo>
                  <a:cubicBezTo>
                    <a:pt x="193797" y="1063870"/>
                    <a:pt x="0" y="835923"/>
                    <a:pt x="0" y="562712"/>
                  </a:cubicBezTo>
                  <a:cubicBezTo>
                    <a:pt x="0" y="289502"/>
                    <a:pt x="193797" y="61554"/>
                    <a:pt x="451423" y="88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9">
              <a:extLst>
                <a:ext uri="{FF2B5EF4-FFF2-40B4-BE49-F238E27FC236}">
                  <a16:creationId xmlns:a16="http://schemas.microsoft.com/office/drawing/2014/main" id="{BD55182B-F5B7-BC4D-9649-D3A17486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922" y="0"/>
              <a:ext cx="539078" cy="562926"/>
            </a:xfrm>
            <a:custGeom>
              <a:avLst/>
              <a:gdLst>
                <a:gd name="connsiteX0" fmla="*/ 22 w 539078"/>
                <a:gd name="connsiteY0" fmla="*/ 0 h 562926"/>
                <a:gd name="connsiteX1" fmla="*/ 539078 w 539078"/>
                <a:gd name="connsiteY1" fmla="*/ 0 h 562926"/>
                <a:gd name="connsiteX2" fmla="*/ 539078 w 539078"/>
                <a:gd name="connsiteY2" fmla="*/ 562926 h 562926"/>
                <a:gd name="connsiteX3" fmla="*/ 451423 w 539078"/>
                <a:gd name="connsiteY3" fmla="*/ 554090 h 562926"/>
                <a:gd name="connsiteX4" fmla="*/ 0 w 539078"/>
                <a:gd name="connsiteY4" fmla="*/ 214 h 56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562926">
                  <a:moveTo>
                    <a:pt x="22" y="0"/>
                  </a:moveTo>
                  <a:lnTo>
                    <a:pt x="539078" y="0"/>
                  </a:lnTo>
                  <a:lnTo>
                    <a:pt x="539078" y="562926"/>
                  </a:lnTo>
                  <a:lnTo>
                    <a:pt x="451423" y="554090"/>
                  </a:lnTo>
                  <a:cubicBezTo>
                    <a:pt x="193797" y="501372"/>
                    <a:pt x="0" y="27342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40">
              <a:extLst>
                <a:ext uri="{FF2B5EF4-FFF2-40B4-BE49-F238E27FC236}">
                  <a16:creationId xmlns:a16="http://schemas.microsoft.com/office/drawing/2014/main" id="{E2A11AC1-65D6-254F-8C03-98312331D6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5976"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41">
              <a:extLst>
                <a:ext uri="{FF2B5EF4-FFF2-40B4-BE49-F238E27FC236}">
                  <a16:creationId xmlns:a16="http://schemas.microsoft.com/office/drawing/2014/main" id="{3F2B5374-F243-F34E-BC5C-861BA70ECA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05" y="0"/>
              <a:ext cx="1130726" cy="565362"/>
            </a:xfrm>
            <a:custGeom>
              <a:avLst/>
              <a:gdLst>
                <a:gd name="connsiteX0" fmla="*/ 0 w 1130726"/>
                <a:gd name="connsiteY0" fmla="*/ 0 h 565362"/>
                <a:gd name="connsiteX1" fmla="*/ 25421 w 1130726"/>
                <a:gd name="connsiteY1" fmla="*/ 0 h 565362"/>
                <a:gd name="connsiteX2" fmla="*/ 36370 w 1130726"/>
                <a:gd name="connsiteY2" fmla="*/ 108609 h 565362"/>
                <a:gd name="connsiteX3" fmla="*/ 565364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4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70" y="108609"/>
                  </a:lnTo>
                  <a:cubicBezTo>
                    <a:pt x="86719" y="354660"/>
                    <a:pt x="304426" y="539750"/>
                    <a:pt x="565364" y="539750"/>
                  </a:cubicBezTo>
                  <a:cubicBezTo>
                    <a:pt x="826301" y="539750"/>
                    <a:pt x="1044008" y="354660"/>
                    <a:pt x="1094357" y="108609"/>
                  </a:cubicBezTo>
                  <a:lnTo>
                    <a:pt x="1105306" y="0"/>
                  </a:lnTo>
                  <a:lnTo>
                    <a:pt x="1130726" y="0"/>
                  </a:lnTo>
                  <a:cubicBezTo>
                    <a:pt x="1130726" y="312241"/>
                    <a:pt x="877604" y="565362"/>
                    <a:pt x="565364" y="565362"/>
                  </a:cubicBezTo>
                  <a:cubicBezTo>
                    <a:pt x="253123"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42">
              <a:extLst>
                <a:ext uri="{FF2B5EF4-FFF2-40B4-BE49-F238E27FC236}">
                  <a16:creationId xmlns:a16="http://schemas.microsoft.com/office/drawing/2014/main" id="{84DEF8D9-0016-6E40-A7C9-BF7C523F8B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636" y="809288"/>
              <a:ext cx="536364" cy="1124878"/>
            </a:xfrm>
            <a:custGeom>
              <a:avLst/>
              <a:gdLst>
                <a:gd name="connsiteX0" fmla="*/ 536364 w 536364"/>
                <a:gd name="connsiteY0" fmla="*/ 0 h 1124878"/>
                <a:gd name="connsiteX1" fmla="*/ 536364 w 536364"/>
                <a:gd name="connsiteY1" fmla="*/ 25187 h 1124878"/>
                <a:gd name="connsiteX2" fmla="*/ 456541 w 536364"/>
                <a:gd name="connsiteY2" fmla="*/ 33233 h 1124878"/>
                <a:gd name="connsiteX3" fmla="*/ 25399 w 536364"/>
                <a:gd name="connsiteY3" fmla="*/ 562226 h 1124878"/>
                <a:gd name="connsiteX4" fmla="*/ 456541 w 536364"/>
                <a:gd name="connsiteY4" fmla="*/ 1091219 h 1124878"/>
                <a:gd name="connsiteX5" fmla="*/ 536364 w 536364"/>
                <a:gd name="connsiteY5" fmla="*/ 1099266 h 1124878"/>
                <a:gd name="connsiteX6" fmla="*/ 536364 w 536364"/>
                <a:gd name="connsiteY6" fmla="*/ 1124878 h 1124878"/>
                <a:gd name="connsiteX7" fmla="*/ 451423 w 536364"/>
                <a:gd name="connsiteY7" fmla="*/ 1116315 h 1124878"/>
                <a:gd name="connsiteX8" fmla="*/ 0 w 536364"/>
                <a:gd name="connsiteY8" fmla="*/ 562439 h 1124878"/>
                <a:gd name="connsiteX9" fmla="*/ 451423 w 536364"/>
                <a:gd name="connsiteY9" fmla="*/ 8563 h 112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364" h="1124878">
                  <a:moveTo>
                    <a:pt x="536364" y="0"/>
                  </a:moveTo>
                  <a:lnTo>
                    <a:pt x="536364" y="25187"/>
                  </a:lnTo>
                  <a:lnTo>
                    <a:pt x="456541" y="33233"/>
                  </a:lnTo>
                  <a:cubicBezTo>
                    <a:pt x="210489" y="83583"/>
                    <a:pt x="25399" y="301290"/>
                    <a:pt x="25399" y="562226"/>
                  </a:cubicBezTo>
                  <a:cubicBezTo>
                    <a:pt x="25399" y="823163"/>
                    <a:pt x="210489" y="1040870"/>
                    <a:pt x="456541" y="1091219"/>
                  </a:cubicBezTo>
                  <a:lnTo>
                    <a:pt x="536364" y="1099266"/>
                  </a:lnTo>
                  <a:lnTo>
                    <a:pt x="536364" y="1124878"/>
                  </a:lnTo>
                  <a:lnTo>
                    <a:pt x="451423" y="1116315"/>
                  </a:lnTo>
                  <a:cubicBezTo>
                    <a:pt x="193797" y="1063597"/>
                    <a:pt x="0" y="835650"/>
                    <a:pt x="0" y="562439"/>
                  </a:cubicBezTo>
                  <a:cubicBezTo>
                    <a:pt x="0" y="289228"/>
                    <a:pt x="193797" y="61281"/>
                    <a:pt x="451423" y="8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43">
              <a:extLst>
                <a:ext uri="{FF2B5EF4-FFF2-40B4-BE49-F238E27FC236}">
                  <a16:creationId xmlns:a16="http://schemas.microsoft.com/office/drawing/2014/main" id="{7A87F92E-7BB7-CF40-B9F4-F6A76E480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05" y="2178092"/>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44">
              <a:extLst>
                <a:ext uri="{FF2B5EF4-FFF2-40B4-BE49-F238E27FC236}">
                  <a16:creationId xmlns:a16="http://schemas.microsoft.com/office/drawing/2014/main" id="{3956B80A-36C5-A84F-A57F-2264B3460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5974"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45">
              <a:extLst>
                <a:ext uri="{FF2B5EF4-FFF2-40B4-BE49-F238E27FC236}">
                  <a16:creationId xmlns:a16="http://schemas.microsoft.com/office/drawing/2014/main" id="{F3F753EA-9ED0-B749-B25F-1D359659F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05"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6">
              <a:extLst>
                <a:ext uri="{FF2B5EF4-FFF2-40B4-BE49-F238E27FC236}">
                  <a16:creationId xmlns:a16="http://schemas.microsoft.com/office/drawing/2014/main" id="{4C348B07-3AA5-3142-A06C-D2FAA3922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636" y="4924471"/>
              <a:ext cx="536364" cy="1124877"/>
            </a:xfrm>
            <a:custGeom>
              <a:avLst/>
              <a:gdLst>
                <a:gd name="connsiteX0" fmla="*/ 536364 w 536364"/>
                <a:gd name="connsiteY0" fmla="*/ 0 h 1124877"/>
                <a:gd name="connsiteX1" fmla="*/ 536364 w 536364"/>
                <a:gd name="connsiteY1" fmla="*/ 25186 h 1124877"/>
                <a:gd name="connsiteX2" fmla="*/ 456541 w 536364"/>
                <a:gd name="connsiteY2" fmla="*/ 33232 h 1124877"/>
                <a:gd name="connsiteX3" fmla="*/ 25399 w 536364"/>
                <a:gd name="connsiteY3" fmla="*/ 562225 h 1124877"/>
                <a:gd name="connsiteX4" fmla="*/ 456541 w 536364"/>
                <a:gd name="connsiteY4" fmla="*/ 1091218 h 1124877"/>
                <a:gd name="connsiteX5" fmla="*/ 536364 w 536364"/>
                <a:gd name="connsiteY5" fmla="*/ 1099265 h 1124877"/>
                <a:gd name="connsiteX6" fmla="*/ 536364 w 536364"/>
                <a:gd name="connsiteY6" fmla="*/ 1124877 h 1124877"/>
                <a:gd name="connsiteX7" fmla="*/ 451423 w 536364"/>
                <a:gd name="connsiteY7" fmla="*/ 1116314 h 1124877"/>
                <a:gd name="connsiteX8" fmla="*/ 0 w 536364"/>
                <a:gd name="connsiteY8" fmla="*/ 562438 h 1124877"/>
                <a:gd name="connsiteX9" fmla="*/ 451423 w 536364"/>
                <a:gd name="connsiteY9" fmla="*/ 8562 h 112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364" h="1124877">
                  <a:moveTo>
                    <a:pt x="536364" y="0"/>
                  </a:moveTo>
                  <a:lnTo>
                    <a:pt x="536364" y="25186"/>
                  </a:lnTo>
                  <a:lnTo>
                    <a:pt x="456541" y="33232"/>
                  </a:lnTo>
                  <a:cubicBezTo>
                    <a:pt x="210489" y="83582"/>
                    <a:pt x="25399" y="301289"/>
                    <a:pt x="25399" y="562225"/>
                  </a:cubicBezTo>
                  <a:cubicBezTo>
                    <a:pt x="25399" y="823162"/>
                    <a:pt x="210489" y="1040869"/>
                    <a:pt x="456541" y="1091218"/>
                  </a:cubicBezTo>
                  <a:lnTo>
                    <a:pt x="536364" y="1099265"/>
                  </a:lnTo>
                  <a:lnTo>
                    <a:pt x="536364" y="1124877"/>
                  </a:lnTo>
                  <a:lnTo>
                    <a:pt x="451423" y="1116314"/>
                  </a:lnTo>
                  <a:cubicBezTo>
                    <a:pt x="193797" y="1063596"/>
                    <a:pt x="0" y="835649"/>
                    <a:pt x="0" y="562438"/>
                  </a:cubicBezTo>
                  <a:cubicBezTo>
                    <a:pt x="0" y="289227"/>
                    <a:pt x="193797" y="61280"/>
                    <a:pt x="451423" y="856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7">
              <a:extLst>
                <a:ext uri="{FF2B5EF4-FFF2-40B4-BE49-F238E27FC236}">
                  <a16:creationId xmlns:a16="http://schemas.microsoft.com/office/drawing/2014/main" id="{C3ED9540-E9D6-9D41-994B-55874068AF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69" y="6293274"/>
              <a:ext cx="1130598" cy="564727"/>
            </a:xfrm>
            <a:custGeom>
              <a:avLst/>
              <a:gdLst>
                <a:gd name="connsiteX0" fmla="*/ 565300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300 w 1130598"/>
                <a:gd name="connsiteY5" fmla="*/ 25186 h 564727"/>
                <a:gd name="connsiteX6" fmla="*/ 36306 w 1130598"/>
                <a:gd name="connsiteY6" fmla="*/ 456328 h 564727"/>
                <a:gd name="connsiteX7" fmla="*/ 25378 w 1130598"/>
                <a:gd name="connsiteY7" fmla="*/ 564727 h 564727"/>
                <a:gd name="connsiteX8" fmla="*/ 0 w 1130598"/>
                <a:gd name="connsiteY8" fmla="*/ 564727 h 564727"/>
                <a:gd name="connsiteX9" fmla="*/ 11423 w 1130598"/>
                <a:gd name="connsiteY9" fmla="*/ 451422 h 564727"/>
                <a:gd name="connsiteX10" fmla="*/ 565300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300" y="0"/>
                  </a:moveTo>
                  <a:cubicBezTo>
                    <a:pt x="838510" y="0"/>
                    <a:pt x="1066458" y="193796"/>
                    <a:pt x="1119176" y="451422"/>
                  </a:cubicBezTo>
                  <a:lnTo>
                    <a:pt x="1130598" y="564727"/>
                  </a:lnTo>
                  <a:lnTo>
                    <a:pt x="1105221" y="564727"/>
                  </a:lnTo>
                  <a:lnTo>
                    <a:pt x="1094293" y="456328"/>
                  </a:lnTo>
                  <a:cubicBezTo>
                    <a:pt x="1043944" y="210276"/>
                    <a:pt x="826237" y="25186"/>
                    <a:pt x="565300" y="25186"/>
                  </a:cubicBezTo>
                  <a:cubicBezTo>
                    <a:pt x="304362" y="25186"/>
                    <a:pt x="86655" y="210276"/>
                    <a:pt x="36306" y="456328"/>
                  </a:cubicBezTo>
                  <a:lnTo>
                    <a:pt x="25378" y="564727"/>
                  </a:lnTo>
                  <a:lnTo>
                    <a:pt x="0" y="564727"/>
                  </a:lnTo>
                  <a:lnTo>
                    <a:pt x="11423" y="451422"/>
                  </a:lnTo>
                  <a:cubicBezTo>
                    <a:pt x="64141" y="193796"/>
                    <a:pt x="292089" y="0"/>
                    <a:pt x="5653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20339232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F5729-19B8-FC55-0353-2296C09FD4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1E6F41-A840-39E6-B698-666B93A5B805}"/>
              </a:ext>
            </a:extLst>
          </p:cNvPr>
          <p:cNvSpPr>
            <a:spLocks noGrp="1"/>
          </p:cNvSpPr>
          <p:nvPr>
            <p:ph type="title"/>
          </p:nvPr>
        </p:nvSpPr>
        <p:spPr>
          <a:xfrm>
            <a:off x="6608163" y="770890"/>
            <a:ext cx="5018677" cy="1268984"/>
          </a:xfrm>
        </p:spPr>
        <p:txBody>
          <a:bodyPr vert="horz" lIns="91440" tIns="45720" rIns="91440" bIns="45720" rtlCol="0" anchor="t">
            <a:normAutofit/>
          </a:bodyPr>
          <a:lstStyle/>
          <a:p>
            <a:pPr>
              <a:lnSpc>
                <a:spcPct val="90000"/>
              </a:lnSpc>
            </a:pPr>
            <a:r>
              <a:rPr lang="en-US" sz="2800" dirty="0"/>
              <a:t>More Canonically Aligned Model 6 Examples</a:t>
            </a:r>
          </a:p>
        </p:txBody>
      </p:sp>
      <p:sp>
        <p:nvSpPr>
          <p:cNvPr id="4" name="Text Placeholder 3">
            <a:extLst>
              <a:ext uri="{FF2B5EF4-FFF2-40B4-BE49-F238E27FC236}">
                <a16:creationId xmlns:a16="http://schemas.microsoft.com/office/drawing/2014/main" id="{4F41464B-8DF6-2703-9499-2B437508E741}"/>
              </a:ext>
            </a:extLst>
          </p:cNvPr>
          <p:cNvSpPr>
            <a:spLocks noGrp="1"/>
          </p:cNvSpPr>
          <p:nvPr>
            <p:ph type="body" sz="half" idx="2"/>
          </p:nvPr>
        </p:nvSpPr>
        <p:spPr>
          <a:xfrm>
            <a:off x="6608163" y="2160016"/>
            <a:ext cx="5018677" cy="3927094"/>
          </a:xfrm>
        </p:spPr>
        <p:txBody>
          <a:bodyPr vert="horz" lIns="91440" tIns="45720" rIns="91440" bIns="45720" rtlCol="0">
            <a:normAutofit/>
          </a:bodyPr>
          <a:lstStyle/>
          <a:p>
            <a:pPr indent="-228600" algn="just">
              <a:buFont typeface="Arial" panose="020B0604020202020204" pitchFamily="34" charset="0"/>
              <a:buChar char="•"/>
            </a:pPr>
            <a:r>
              <a:rPr lang="en-US" sz="1800" dirty="0"/>
              <a:t>Catholic symbols that can be understood differently by others of different faiths are visible in these Catholic sacred spaces.</a:t>
            </a:r>
          </a:p>
          <a:p>
            <a:pPr indent="-228600" algn="just">
              <a:buFont typeface="Arial" panose="020B0604020202020204" pitchFamily="34" charset="0"/>
              <a:buChar char="•"/>
            </a:pPr>
            <a:r>
              <a:rPr lang="en-US" sz="1800" dirty="0"/>
              <a:t>When someone enters these Catholic sacred spaces, they can easily distinguish them from a secular ‘sacred’ space, or a Jewish one or a Muslim one (or any other Christian one).</a:t>
            </a:r>
          </a:p>
          <a:p>
            <a:pPr indent="-228600" algn="just">
              <a:buFont typeface="Arial" panose="020B0604020202020204" pitchFamily="34" charset="0"/>
              <a:buChar char="•"/>
            </a:pPr>
            <a:r>
              <a:rPr lang="en-US" sz="1800" dirty="0"/>
              <a:t>Each Catholic sacred space also reflects the place it is situated in (e.g. in a forest, in a hospital, in a school, etc.) and the country it is in with its respective Constitution and history (e.g. Belgium, Malta, the UK, India, etc.).</a:t>
            </a:r>
          </a:p>
        </p:txBody>
      </p:sp>
      <p:pic>
        <p:nvPicPr>
          <p:cNvPr id="3" name="Afbeelding 10">
            <a:extLst>
              <a:ext uri="{FF2B5EF4-FFF2-40B4-BE49-F238E27FC236}">
                <a16:creationId xmlns:a16="http://schemas.microsoft.com/office/drawing/2014/main" id="{714B134F-844A-3BE0-CEC4-3FF136D29802}"/>
              </a:ext>
            </a:extLst>
          </p:cNvPr>
          <p:cNvPicPr>
            <a:picLocks noChangeAspect="1"/>
          </p:cNvPicPr>
          <p:nvPr/>
        </p:nvPicPr>
        <p:blipFill>
          <a:blip r:embed="rId3"/>
          <a:srcRect l="16631" r="17118" b="-1"/>
          <a:stretch/>
        </p:blipFill>
        <p:spPr>
          <a:xfrm>
            <a:off x="650304" y="555917"/>
            <a:ext cx="2624329" cy="2624328"/>
          </a:xfrm>
          <a:custGeom>
            <a:avLst/>
            <a:gdLst/>
            <a:ahLst/>
            <a:cxnLst/>
            <a:rect l="l" t="t" r="r" b="b"/>
            <a:pathLst>
              <a:path w="3059915" h="3059914">
                <a:moveTo>
                  <a:pt x="1529957" y="0"/>
                </a:moveTo>
                <a:cubicBezTo>
                  <a:pt x="2374929" y="0"/>
                  <a:pt x="3059915" y="684985"/>
                  <a:pt x="3059915" y="1529957"/>
                </a:cubicBezTo>
                <a:cubicBezTo>
                  <a:pt x="3059915" y="2374929"/>
                  <a:pt x="2374929" y="3059914"/>
                  <a:pt x="1529957" y="3059914"/>
                </a:cubicBezTo>
                <a:cubicBezTo>
                  <a:pt x="684985" y="3059914"/>
                  <a:pt x="0" y="2374929"/>
                  <a:pt x="0" y="1529957"/>
                </a:cubicBezTo>
                <a:cubicBezTo>
                  <a:pt x="0" y="684985"/>
                  <a:pt x="684985" y="0"/>
                  <a:pt x="1529957" y="0"/>
                </a:cubicBezTo>
                <a:close/>
              </a:path>
            </a:pathLst>
          </a:custGeom>
        </p:spPr>
      </p:pic>
      <p:pic>
        <p:nvPicPr>
          <p:cNvPr id="10" name="Afbeelding 2">
            <a:extLst>
              <a:ext uri="{FF2B5EF4-FFF2-40B4-BE49-F238E27FC236}">
                <a16:creationId xmlns:a16="http://schemas.microsoft.com/office/drawing/2014/main" id="{C3709720-8486-3763-8F62-3D7E512CAECB}"/>
              </a:ext>
            </a:extLst>
          </p:cNvPr>
          <p:cNvPicPr>
            <a:picLocks noChangeAspect="1"/>
          </p:cNvPicPr>
          <p:nvPr/>
        </p:nvPicPr>
        <p:blipFill>
          <a:blip r:embed="rId4"/>
          <a:srcRect l="13321" r="24426" b="-4"/>
          <a:stretch/>
        </p:blipFill>
        <p:spPr>
          <a:xfrm>
            <a:off x="3508468" y="566466"/>
            <a:ext cx="2624328" cy="2624327"/>
          </a:xfrm>
          <a:custGeom>
            <a:avLst/>
            <a:gdLst/>
            <a:ahLst/>
            <a:cxnLst/>
            <a:rect l="l" t="t" r="r" b="b"/>
            <a:pathLst>
              <a:path w="3059915" h="3059914">
                <a:moveTo>
                  <a:pt x="1529957" y="0"/>
                </a:moveTo>
                <a:cubicBezTo>
                  <a:pt x="2374929" y="0"/>
                  <a:pt x="3059915" y="684985"/>
                  <a:pt x="3059915" y="1529957"/>
                </a:cubicBezTo>
                <a:cubicBezTo>
                  <a:pt x="3059915" y="2374929"/>
                  <a:pt x="2374929" y="3059914"/>
                  <a:pt x="1529957" y="3059914"/>
                </a:cubicBezTo>
                <a:cubicBezTo>
                  <a:pt x="684985" y="3059914"/>
                  <a:pt x="0" y="2374929"/>
                  <a:pt x="0" y="1529957"/>
                </a:cubicBezTo>
                <a:cubicBezTo>
                  <a:pt x="0" y="684985"/>
                  <a:pt x="684985" y="0"/>
                  <a:pt x="1529957" y="0"/>
                </a:cubicBezTo>
                <a:close/>
              </a:path>
            </a:pathLst>
          </a:custGeom>
        </p:spPr>
      </p:pic>
      <p:pic>
        <p:nvPicPr>
          <p:cNvPr id="9" name="Picture 4" descr="undefined">
            <a:extLst>
              <a:ext uri="{FF2B5EF4-FFF2-40B4-BE49-F238E27FC236}">
                <a16:creationId xmlns:a16="http://schemas.microsoft.com/office/drawing/2014/main" id="{8133BFA5-9623-E0CA-620B-70BBE16D85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20" r="28731" b="1"/>
          <a:stretch/>
        </p:blipFill>
        <p:spPr bwMode="auto">
          <a:xfrm>
            <a:off x="650304" y="3419393"/>
            <a:ext cx="2624328" cy="2624328"/>
          </a:xfrm>
          <a:custGeom>
            <a:avLst/>
            <a:gdLst/>
            <a:ahLst/>
            <a:cxnLst/>
            <a:rect l="l" t="t" r="r" b="b"/>
            <a:pathLst>
              <a:path w="3059914" h="3059914">
                <a:moveTo>
                  <a:pt x="1529957" y="0"/>
                </a:moveTo>
                <a:cubicBezTo>
                  <a:pt x="2374929" y="0"/>
                  <a:pt x="3059914" y="684985"/>
                  <a:pt x="3059914" y="1529957"/>
                </a:cubicBezTo>
                <a:cubicBezTo>
                  <a:pt x="3059914" y="2374929"/>
                  <a:pt x="2374929" y="3059914"/>
                  <a:pt x="1529957" y="3059914"/>
                </a:cubicBezTo>
                <a:cubicBezTo>
                  <a:pt x="684985" y="3059914"/>
                  <a:pt x="0" y="2374929"/>
                  <a:pt x="0" y="1529957"/>
                </a:cubicBezTo>
                <a:cubicBezTo>
                  <a:pt x="0" y="684985"/>
                  <a:pt x="684985" y="0"/>
                  <a:pt x="1529957" y="0"/>
                </a:cubicBezTo>
                <a:close/>
              </a:path>
            </a:pathLst>
          </a:custGeom>
          <a:noFill/>
          <a:extLst>
            <a:ext uri="{909E8E84-426E-40DD-AFC4-6F175D3DCCD1}">
              <a14:hiddenFill xmlns:a14="http://schemas.microsoft.com/office/drawing/2010/main">
                <a:solidFill>
                  <a:srgbClr val="FFFFFF"/>
                </a:solidFill>
              </a14:hiddenFill>
            </a:ext>
          </a:extLst>
        </p:spPr>
      </p:pic>
      <p:pic>
        <p:nvPicPr>
          <p:cNvPr id="11" name="Afbeelding 6">
            <a:extLst>
              <a:ext uri="{FF2B5EF4-FFF2-40B4-BE49-F238E27FC236}">
                <a16:creationId xmlns:a16="http://schemas.microsoft.com/office/drawing/2014/main" id="{CE149597-6268-64E2-0A78-150CED384FD5}"/>
              </a:ext>
            </a:extLst>
          </p:cNvPr>
          <p:cNvPicPr>
            <a:picLocks noChangeAspect="1"/>
          </p:cNvPicPr>
          <p:nvPr/>
        </p:nvPicPr>
        <p:blipFill>
          <a:blip r:embed="rId6">
            <a:extLst>
              <a:ext uri="{28A0092B-C50C-407E-A947-70E740481C1C}">
                <a14:useLocalDpi xmlns:a14="http://schemas.microsoft.com/office/drawing/2010/main" val="0"/>
              </a:ext>
            </a:extLst>
          </a:blip>
          <a:srcRect l="10942" r="14060" b="3"/>
          <a:stretch/>
        </p:blipFill>
        <p:spPr>
          <a:xfrm>
            <a:off x="3508468" y="3419393"/>
            <a:ext cx="2624328" cy="2624328"/>
          </a:xfrm>
          <a:custGeom>
            <a:avLst/>
            <a:gdLst/>
            <a:ahLst/>
            <a:cxnLst/>
            <a:rect l="l" t="t" r="r" b="b"/>
            <a:pathLst>
              <a:path w="3059914" h="3059914">
                <a:moveTo>
                  <a:pt x="1529957" y="0"/>
                </a:moveTo>
                <a:cubicBezTo>
                  <a:pt x="2374929" y="0"/>
                  <a:pt x="3059914" y="684985"/>
                  <a:pt x="3059914" y="1529957"/>
                </a:cubicBezTo>
                <a:cubicBezTo>
                  <a:pt x="3059914" y="2374929"/>
                  <a:pt x="2374929" y="3059914"/>
                  <a:pt x="1529957" y="3059914"/>
                </a:cubicBezTo>
                <a:cubicBezTo>
                  <a:pt x="684985" y="3059914"/>
                  <a:pt x="0" y="2374929"/>
                  <a:pt x="0" y="1529957"/>
                </a:cubicBezTo>
                <a:cubicBezTo>
                  <a:pt x="0" y="684985"/>
                  <a:pt x="684985" y="0"/>
                  <a:pt x="1529957" y="0"/>
                </a:cubicBezTo>
                <a:close/>
              </a:path>
            </a:pathLst>
          </a:custGeom>
        </p:spPr>
      </p:pic>
    </p:spTree>
    <p:extLst>
      <p:ext uri="{BB962C8B-B14F-4D97-AF65-F5344CB8AC3E}">
        <p14:creationId xmlns:p14="http://schemas.microsoft.com/office/powerpoint/2010/main" val="709846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B5FEE-CE47-55D8-2979-D9459A18D1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1315D4-9A78-138F-A527-FB0B862A3BFA}"/>
              </a:ext>
            </a:extLst>
          </p:cNvPr>
          <p:cNvSpPr>
            <a:spLocks noGrp="1"/>
          </p:cNvSpPr>
          <p:nvPr>
            <p:ph type="ctrTitle"/>
          </p:nvPr>
        </p:nvSpPr>
        <p:spPr>
          <a:xfrm>
            <a:off x="4533272" y="1673622"/>
            <a:ext cx="7235939" cy="3510755"/>
          </a:xfrm>
        </p:spPr>
        <p:txBody>
          <a:bodyPr>
            <a:normAutofit fontScale="90000"/>
          </a:bodyPr>
          <a:lstStyle/>
          <a:p>
            <a:pPr algn="ctr"/>
            <a:r>
              <a:rPr lang="en-GB"/>
              <a:t>Frequently Asked Questions</a:t>
            </a:r>
            <a:br>
              <a:rPr lang="en-GB"/>
            </a:br>
            <a:r>
              <a:rPr lang="en-GB"/>
              <a:t>and </a:t>
            </a:r>
            <a:br>
              <a:rPr lang="en-GB"/>
            </a:br>
            <a:r>
              <a:rPr lang="en-GB"/>
              <a:t>Concluding Remarks</a:t>
            </a:r>
            <a:endParaRPr lang="en-GB" dirty="0"/>
          </a:p>
        </p:txBody>
      </p:sp>
      <p:pic>
        <p:nvPicPr>
          <p:cNvPr id="27" name="Picture 26" descr="Close-up of raised hands at office training with speaker out of focus in background">
            <a:extLst>
              <a:ext uri="{FF2B5EF4-FFF2-40B4-BE49-F238E27FC236}">
                <a16:creationId xmlns:a16="http://schemas.microsoft.com/office/drawing/2014/main" id="{1B029C81-80A0-EA24-0D26-FF3C5FE42E4A}"/>
              </a:ext>
            </a:extLst>
          </p:cNvPr>
          <p:cNvPicPr>
            <a:picLocks noChangeAspect="1"/>
          </p:cNvPicPr>
          <p:nvPr/>
        </p:nvPicPr>
        <p:blipFill>
          <a:blip r:embed="rId3">
            <a:extLst>
              <a:ext uri="{28A0092B-C50C-407E-A947-70E740481C1C}">
                <a14:useLocalDpi xmlns:a14="http://schemas.microsoft.com/office/drawing/2010/main" val="0"/>
              </a:ext>
            </a:extLst>
          </a:blip>
          <a:srcRect l="29737" r="29737"/>
          <a:stretch/>
        </p:blipFill>
        <p:spPr>
          <a:xfrm>
            <a:off x="20" y="1"/>
            <a:ext cx="4173349" cy="6857999"/>
          </a:xfrm>
          <a:prstGeom prst="rect">
            <a:avLst/>
          </a:prstGeom>
        </p:spPr>
      </p:pic>
    </p:spTree>
    <p:extLst>
      <p:ext uri="{BB962C8B-B14F-4D97-AF65-F5344CB8AC3E}">
        <p14:creationId xmlns:p14="http://schemas.microsoft.com/office/powerpoint/2010/main" val="377769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468FEE-7B49-77B4-5699-F568387B934A}"/>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1" name="Oval 10">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5" name="Straight Connector 24">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2DD163-2A7E-7DD0-2C7B-07BA5396486D}"/>
              </a:ext>
            </a:extLst>
          </p:cNvPr>
          <p:cNvSpPr>
            <a:spLocks noGrp="1"/>
          </p:cNvSpPr>
          <p:nvPr>
            <p:ph type="title"/>
          </p:nvPr>
        </p:nvSpPr>
        <p:spPr>
          <a:xfrm>
            <a:off x="565150" y="770890"/>
            <a:ext cx="6400999" cy="1268984"/>
          </a:xfrm>
        </p:spPr>
        <p:txBody>
          <a:bodyPr vert="horz" lIns="91440" tIns="45720" rIns="91440" bIns="45720" rtlCol="0" anchor="t">
            <a:normAutofit/>
          </a:bodyPr>
          <a:lstStyle/>
          <a:p>
            <a:r>
              <a:rPr lang="en-US" dirty="0"/>
              <a:t>FAQs – Part 1</a:t>
            </a:r>
          </a:p>
        </p:txBody>
      </p:sp>
      <p:sp>
        <p:nvSpPr>
          <p:cNvPr id="3" name="Text Placeholder 3">
            <a:extLst>
              <a:ext uri="{FF2B5EF4-FFF2-40B4-BE49-F238E27FC236}">
                <a16:creationId xmlns:a16="http://schemas.microsoft.com/office/drawing/2014/main" id="{39B81DD8-5195-7C6B-4976-6BE934B62D9A}"/>
              </a:ext>
            </a:extLst>
          </p:cNvPr>
          <p:cNvSpPr txBox="1">
            <a:spLocks/>
          </p:cNvSpPr>
          <p:nvPr/>
        </p:nvSpPr>
        <p:spPr>
          <a:xfrm>
            <a:off x="565150" y="1624068"/>
            <a:ext cx="7455130" cy="500808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90000"/>
              </a:lnSpc>
              <a:buNone/>
            </a:pPr>
            <a:r>
              <a:rPr lang="en-US" sz="1200" b="1" dirty="0"/>
              <a:t>1. Is a Catholic school required to have a dedicated sacred place, such as a church or oratory, as defined in canon law? Or is a sacred space, such as a multipurpose room arranged for adoration, prayer, or Mass, sufficient?</a:t>
            </a:r>
          </a:p>
          <a:p>
            <a:pPr marL="0" indent="0" algn="just">
              <a:lnSpc>
                <a:spcPct val="90000"/>
              </a:lnSpc>
              <a:buNone/>
            </a:pPr>
            <a:r>
              <a:rPr lang="en-US" sz="1200" dirty="0"/>
              <a:t>There is no obligation under universal canon law for a Catholic school to have a chapel or oratory. However, the school must provide religious education (c. 795). The mission of a Catholic school goes beyond liturgical celebrations; it involves the integral formation of the human person as per the Gospel values. The bishop is to be informed when a sacred space is created (c. 804 §1).</a:t>
            </a:r>
          </a:p>
          <a:p>
            <a:pPr marL="0" indent="0" algn="just">
              <a:lnSpc>
                <a:spcPct val="90000"/>
              </a:lnSpc>
              <a:buNone/>
            </a:pPr>
            <a:r>
              <a:rPr lang="en-US" sz="1200" b="1" dirty="0"/>
              <a:t>2. To what extent may non-Catholic students participate in the liturgy within a Catholic sacred space or place? For example, may they read the prayers of the faithful, join the choir, or contribute musically? Could a Jewish student read the same Old Testament narrative from the Torah?</a:t>
            </a:r>
          </a:p>
          <a:p>
            <a:pPr marL="0" indent="0" algn="just">
              <a:lnSpc>
                <a:spcPct val="90000"/>
              </a:lnSpc>
              <a:buNone/>
            </a:pPr>
            <a:r>
              <a:rPr lang="en-US" sz="1200" dirty="0"/>
              <a:t>Participation in Catholic liturgy must follow liturgical law. In interreligious settings, where people of different faiths offer their own prayers, there are fewer legal restrictions, though the Church continues to reflect on the theological implications of such events (cf. Directory for the Application of Principles and Norms on Ecumenism). The key question concerns the nature and direction of the prayer. For example, while interreligious prayer gatherings (such as those held in Assisi) have occurred, some theologians, such as Cardinal Ratzinger, expressed concerns about their appropriateness, particularly regarding the question: To whom is the prayer addressed?</a:t>
            </a:r>
          </a:p>
          <a:p>
            <a:pPr marL="0" indent="0" algn="just">
              <a:lnSpc>
                <a:spcPct val="90000"/>
              </a:lnSpc>
              <a:buNone/>
            </a:pPr>
            <a:r>
              <a:rPr lang="en-US" sz="1200" b="1" dirty="0"/>
              <a:t>3. Can the Eucharist be celebrated in a non-dedicated sacred space, such as a school hall, if a priest is present? Is it correct that the Blessed Sacrament may be brought to the school but not reserved there unless a tabernacle is installed?</a:t>
            </a:r>
          </a:p>
          <a:p>
            <a:pPr marL="0" indent="0" algn="just">
              <a:lnSpc>
                <a:spcPct val="90000"/>
              </a:lnSpc>
              <a:buNone/>
            </a:pPr>
            <a:r>
              <a:rPr lang="en-US" sz="1200" dirty="0"/>
              <a:t>The Eucharist should ordinarily be celebrated in a chapel or church. In exceptional circumstances, it may be permitted in another suitable space, provided the norms of the General Instruction of the Roman Missal are observed. The reservation of the Blessed Sacrament is only allowed in a properly designated sacred place, not in a temporary space. A tabernacle may not be installed in a non-dedicated location, and </a:t>
            </a:r>
            <a:r>
              <a:rPr lang="en-US" sz="1200" dirty="0" err="1"/>
              <a:t>authorisation</a:t>
            </a:r>
            <a:r>
              <a:rPr lang="en-US" sz="1200" dirty="0"/>
              <a:t> from the local ordinary (bishop) is required for the establishment of any private chapel.</a:t>
            </a:r>
          </a:p>
        </p:txBody>
      </p:sp>
      <p:grpSp>
        <p:nvGrpSpPr>
          <p:cNvPr id="29" name="Group 28">
            <a:extLst>
              <a:ext uri="{FF2B5EF4-FFF2-40B4-BE49-F238E27FC236}">
                <a16:creationId xmlns:a16="http://schemas.microsoft.com/office/drawing/2014/main" id="{1B5E71B3-7269-894E-A00B-31D341365F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30" name="Freeform 85">
              <a:extLst>
                <a:ext uri="{FF2B5EF4-FFF2-40B4-BE49-F238E27FC236}">
                  <a16:creationId xmlns:a16="http://schemas.microsoft.com/office/drawing/2014/main" id="{FFFA3A20-1539-CC4A-9BE1-7415FE5A98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87">
              <a:extLst>
                <a:ext uri="{FF2B5EF4-FFF2-40B4-BE49-F238E27FC236}">
                  <a16:creationId xmlns:a16="http://schemas.microsoft.com/office/drawing/2014/main" id="{44EBCCFB-8EAB-2442-8E02-293F08D50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89">
              <a:extLst>
                <a:ext uri="{FF2B5EF4-FFF2-40B4-BE49-F238E27FC236}">
                  <a16:creationId xmlns:a16="http://schemas.microsoft.com/office/drawing/2014/main" id="{AFD14830-CC36-D64E-8173-398042563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97">
              <a:extLst>
                <a:ext uri="{FF2B5EF4-FFF2-40B4-BE49-F238E27FC236}">
                  <a16:creationId xmlns:a16="http://schemas.microsoft.com/office/drawing/2014/main" id="{FAA40AB8-EB6E-A44D-B3CA-7D25B64F5A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35" name="Straight Connector 34">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640437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7" name="Graphic 66" descr="Schoolhouse">
            <a:extLst>
              <a:ext uri="{FF2B5EF4-FFF2-40B4-BE49-F238E27FC236}">
                <a16:creationId xmlns:a16="http://schemas.microsoft.com/office/drawing/2014/main" id="{C79BA7D3-0592-F181-8E2B-D80584D67C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00985" y="1653739"/>
            <a:ext cx="4002456" cy="4002456"/>
          </a:xfrm>
          <a:prstGeom prst="rect">
            <a:avLst/>
          </a:prstGeom>
        </p:spPr>
      </p:pic>
    </p:spTree>
    <p:extLst>
      <p:ext uri="{BB962C8B-B14F-4D97-AF65-F5344CB8AC3E}">
        <p14:creationId xmlns:p14="http://schemas.microsoft.com/office/powerpoint/2010/main" val="163998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FEB496-5D7B-0AA4-E732-759D562A2D62}"/>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37CCA3B4-7E59-F4A8-F38D-BDCDF78058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1" name="Oval 10">
              <a:extLst>
                <a:ext uri="{FF2B5EF4-FFF2-40B4-BE49-F238E27FC236}">
                  <a16:creationId xmlns:a16="http://schemas.microsoft.com/office/drawing/2014/main" id="{8BEB879D-79AB-1FC2-128B-F1A136B49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3">
              <a:extLst>
                <a:ext uri="{FF2B5EF4-FFF2-40B4-BE49-F238E27FC236}">
                  <a16:creationId xmlns:a16="http://schemas.microsoft.com/office/drawing/2014/main" id="{4956A452-04CE-D681-5243-8FDF25043D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4">
              <a:extLst>
                <a:ext uri="{FF2B5EF4-FFF2-40B4-BE49-F238E27FC236}">
                  <a16:creationId xmlns:a16="http://schemas.microsoft.com/office/drawing/2014/main" id="{62AA981A-113D-C457-1C1A-FD1CC3C6B1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a:extLst>
                <a:ext uri="{FF2B5EF4-FFF2-40B4-BE49-F238E27FC236}">
                  <a16:creationId xmlns:a16="http://schemas.microsoft.com/office/drawing/2014/main" id="{DCDF8A12-BAF4-EA28-85E3-D5B0963F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C85EDA3-9C51-EBB0-8B91-6F908470D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7F59C2A-3040-BF1B-0591-28A19881A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28">
              <a:extLst>
                <a:ext uri="{FF2B5EF4-FFF2-40B4-BE49-F238E27FC236}">
                  <a16:creationId xmlns:a16="http://schemas.microsoft.com/office/drawing/2014/main" id="{F3929780-76D6-DE70-C705-3B2CAD5DE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29">
              <a:extLst>
                <a:ext uri="{FF2B5EF4-FFF2-40B4-BE49-F238E27FC236}">
                  <a16:creationId xmlns:a16="http://schemas.microsoft.com/office/drawing/2014/main" id="{3C76802C-0DF9-147A-7552-7C717B864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30">
              <a:extLst>
                <a:ext uri="{FF2B5EF4-FFF2-40B4-BE49-F238E27FC236}">
                  <a16:creationId xmlns:a16="http://schemas.microsoft.com/office/drawing/2014/main" id="{D8F30B4C-5C94-7281-2073-D374DF6EC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31">
              <a:extLst>
                <a:ext uri="{FF2B5EF4-FFF2-40B4-BE49-F238E27FC236}">
                  <a16:creationId xmlns:a16="http://schemas.microsoft.com/office/drawing/2014/main" id="{285C966C-9CE5-9C8F-555F-D087A7607D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32">
              <a:extLst>
                <a:ext uri="{FF2B5EF4-FFF2-40B4-BE49-F238E27FC236}">
                  <a16:creationId xmlns:a16="http://schemas.microsoft.com/office/drawing/2014/main" id="{F39051B2-2A5D-FB4D-ED72-53CC1D558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33">
              <a:extLst>
                <a:ext uri="{FF2B5EF4-FFF2-40B4-BE49-F238E27FC236}">
                  <a16:creationId xmlns:a16="http://schemas.microsoft.com/office/drawing/2014/main" id="{7099F87B-AFAC-6328-36F1-23E4C8410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34">
              <a:extLst>
                <a:ext uri="{FF2B5EF4-FFF2-40B4-BE49-F238E27FC236}">
                  <a16:creationId xmlns:a16="http://schemas.microsoft.com/office/drawing/2014/main" id="{BAFA1FE4-9120-DFEA-8A21-47F912621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5" name="Straight Connector 24">
            <a:extLst>
              <a:ext uri="{FF2B5EF4-FFF2-40B4-BE49-F238E27FC236}">
                <a16:creationId xmlns:a16="http://schemas.microsoft.com/office/drawing/2014/main" id="{93BF69FB-81BC-6D85-E8C2-B91576E693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9AF3A51D-E048-6B77-5428-26F596675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E255E9-148D-851B-5CC7-8F4728CAEB0C}"/>
              </a:ext>
            </a:extLst>
          </p:cNvPr>
          <p:cNvSpPr>
            <a:spLocks noGrp="1"/>
          </p:cNvSpPr>
          <p:nvPr>
            <p:ph type="title"/>
          </p:nvPr>
        </p:nvSpPr>
        <p:spPr>
          <a:xfrm>
            <a:off x="565150" y="770890"/>
            <a:ext cx="6400999" cy="1268984"/>
          </a:xfrm>
        </p:spPr>
        <p:txBody>
          <a:bodyPr vert="horz" lIns="91440" tIns="45720" rIns="91440" bIns="45720" rtlCol="0" anchor="t">
            <a:normAutofit/>
          </a:bodyPr>
          <a:lstStyle/>
          <a:p>
            <a:r>
              <a:rPr lang="en-US" dirty="0"/>
              <a:t>FAQs – Part 2</a:t>
            </a:r>
          </a:p>
        </p:txBody>
      </p:sp>
      <p:sp>
        <p:nvSpPr>
          <p:cNvPr id="3" name="Text Placeholder 3">
            <a:extLst>
              <a:ext uri="{FF2B5EF4-FFF2-40B4-BE49-F238E27FC236}">
                <a16:creationId xmlns:a16="http://schemas.microsoft.com/office/drawing/2014/main" id="{950807C8-32D7-073F-742E-4B09F0051F17}"/>
              </a:ext>
            </a:extLst>
          </p:cNvPr>
          <p:cNvSpPr txBox="1">
            <a:spLocks/>
          </p:cNvSpPr>
          <p:nvPr/>
        </p:nvSpPr>
        <p:spPr>
          <a:xfrm>
            <a:off x="565150" y="1624068"/>
            <a:ext cx="7455130" cy="360121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90000"/>
              </a:lnSpc>
              <a:buNone/>
            </a:pPr>
            <a:r>
              <a:rPr lang="en-US" sz="1200" b="1" dirty="0"/>
              <a:t>4. Are activities such as Christian meditation, Bibliodrama, or focus groups permitted within a Catholic sacred place, such as a school chapel?</a:t>
            </a:r>
          </a:p>
          <a:p>
            <a:pPr marL="0" indent="0" algn="just">
              <a:lnSpc>
                <a:spcPct val="90000"/>
              </a:lnSpc>
              <a:buNone/>
            </a:pPr>
            <a:r>
              <a:rPr lang="en-US" sz="1200" dirty="0"/>
              <a:t>Such activities may be permitted as long as they align with the sacred character of the space. The use of a sacred place must comply with the relevant ecclesiastical regulations. The rector of the chapel or designated authority should determine whether a proposed activity is appropriate for the setting.</a:t>
            </a:r>
          </a:p>
          <a:p>
            <a:pPr marL="0" indent="0" algn="just">
              <a:lnSpc>
                <a:spcPct val="90000"/>
              </a:lnSpc>
              <a:buNone/>
            </a:pPr>
            <a:r>
              <a:rPr lang="en-US" sz="1200" b="1" dirty="0"/>
              <a:t>5. Can spaces such as classrooms, the school hall, garden, or gymnasium be used for the celebration of Mass with a temporary altar and the presence of a priest?</a:t>
            </a:r>
          </a:p>
          <a:p>
            <a:pPr marL="0" indent="0" algn="just">
              <a:lnSpc>
                <a:spcPct val="90000"/>
              </a:lnSpc>
              <a:buNone/>
            </a:pPr>
            <a:r>
              <a:rPr lang="en-US" sz="1200" dirty="0"/>
              <a:t>As explained in Question 3, the celebration of the Eucharist outside of a chapel or church is possible in exceptional circumstances, provided that liturgical norms are fully respected. Temporary spaces such as school halls, gardens, or gymnasiums may be used for Mass when properly arranged, with reverence and pastoral necessity.</a:t>
            </a:r>
          </a:p>
          <a:p>
            <a:pPr marL="0" indent="0" algn="just">
              <a:lnSpc>
                <a:spcPct val="90000"/>
              </a:lnSpc>
              <a:buNone/>
            </a:pPr>
            <a:r>
              <a:rPr lang="en-US" sz="1200" b="1" dirty="0"/>
              <a:t>6. Is the fundamental distinction between a chapel or oratory (a sacred place) and a sacred space that the former is defined and regulated by canon law, while the latter is not?</a:t>
            </a:r>
          </a:p>
          <a:p>
            <a:pPr marL="0" indent="0" algn="just">
              <a:lnSpc>
                <a:spcPct val="90000"/>
              </a:lnSpc>
              <a:buNone/>
            </a:pPr>
            <a:r>
              <a:rPr lang="en-US" sz="1200" dirty="0"/>
              <a:t>Yes, that is correct. A sacred place, such as a chapel or oratory, is formally dedicated or blessed according to canon law and is subject to specific regulations. For example, items within are consecrated and not to be removed or used for non-sacred purposes. Only </a:t>
            </a:r>
            <a:r>
              <a:rPr lang="en-US" sz="1200" dirty="0" err="1"/>
              <a:t>baptised</a:t>
            </a:r>
            <a:r>
              <a:rPr lang="en-US" sz="1200" dirty="0"/>
              <a:t> persons may fully participate in liturgical acts, while non-</a:t>
            </a:r>
            <a:r>
              <a:rPr lang="en-US" sz="1200" dirty="0" err="1"/>
              <a:t>baptised</a:t>
            </a:r>
            <a:r>
              <a:rPr lang="en-US" sz="1200" dirty="0"/>
              <a:t> individuals may be present or participate in limited ways. In contrast, the term sacred space is not defined in canon law and does not carry the same legal status or restrictions.</a:t>
            </a:r>
          </a:p>
        </p:txBody>
      </p:sp>
      <p:grpSp>
        <p:nvGrpSpPr>
          <p:cNvPr id="29" name="Group 28">
            <a:extLst>
              <a:ext uri="{FF2B5EF4-FFF2-40B4-BE49-F238E27FC236}">
                <a16:creationId xmlns:a16="http://schemas.microsoft.com/office/drawing/2014/main" id="{7D0C7114-6FEA-87DB-B948-F1823346D1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30" name="Freeform 85">
              <a:extLst>
                <a:ext uri="{FF2B5EF4-FFF2-40B4-BE49-F238E27FC236}">
                  <a16:creationId xmlns:a16="http://schemas.microsoft.com/office/drawing/2014/main" id="{1B769994-D1A0-0130-61C4-D5083286F9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87">
              <a:extLst>
                <a:ext uri="{FF2B5EF4-FFF2-40B4-BE49-F238E27FC236}">
                  <a16:creationId xmlns:a16="http://schemas.microsoft.com/office/drawing/2014/main" id="{D2565F81-5C0B-8893-2613-AF8C1BDE1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89">
              <a:extLst>
                <a:ext uri="{FF2B5EF4-FFF2-40B4-BE49-F238E27FC236}">
                  <a16:creationId xmlns:a16="http://schemas.microsoft.com/office/drawing/2014/main" id="{648F25CD-6EDA-DF90-DCBC-30F8AC16ED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97">
              <a:extLst>
                <a:ext uri="{FF2B5EF4-FFF2-40B4-BE49-F238E27FC236}">
                  <a16:creationId xmlns:a16="http://schemas.microsoft.com/office/drawing/2014/main" id="{9228B55E-1F19-6C12-4EFC-9581905527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35" name="Straight Connector 34">
            <a:extLst>
              <a:ext uri="{FF2B5EF4-FFF2-40B4-BE49-F238E27FC236}">
                <a16:creationId xmlns:a16="http://schemas.microsoft.com/office/drawing/2014/main" id="{170DBE11-ED1A-9E1A-C545-DB98FA68D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640437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7" name="Graphic 66" descr="Schoolhouse">
            <a:extLst>
              <a:ext uri="{FF2B5EF4-FFF2-40B4-BE49-F238E27FC236}">
                <a16:creationId xmlns:a16="http://schemas.microsoft.com/office/drawing/2014/main" id="{CC220EC4-12E2-ACBB-D469-2A47B2F185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00985" y="1653739"/>
            <a:ext cx="4002456" cy="4002456"/>
          </a:xfrm>
          <a:prstGeom prst="rect">
            <a:avLst/>
          </a:prstGeom>
        </p:spPr>
      </p:pic>
    </p:spTree>
    <p:extLst>
      <p:ext uri="{BB962C8B-B14F-4D97-AF65-F5344CB8AC3E}">
        <p14:creationId xmlns:p14="http://schemas.microsoft.com/office/powerpoint/2010/main" val="16603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361E214-2E59-71A8-5929-6EA2E921450B}"/>
            </a:ext>
          </a:extLst>
        </p:cNvPr>
        <p:cNvGrpSpPr/>
        <p:nvPr/>
      </p:nvGrpSpPr>
      <p:grpSpPr>
        <a:xfrm>
          <a:off x="0" y="0"/>
          <a:ext cx="0" cy="0"/>
          <a:chOff x="0" y="0"/>
          <a:chExt cx="0" cy="0"/>
        </a:xfrm>
      </p:grpSpPr>
      <p:grpSp>
        <p:nvGrpSpPr>
          <p:cNvPr id="41" name="Group 40">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42" name="Oval 41">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56" name="Straight Connector 55">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58" name="Rectangle 57">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FD227-BAA1-79B8-2813-567395082CA7}"/>
              </a:ext>
            </a:extLst>
          </p:cNvPr>
          <p:cNvSpPr>
            <a:spLocks noGrp="1"/>
          </p:cNvSpPr>
          <p:nvPr>
            <p:ph type="title"/>
          </p:nvPr>
        </p:nvSpPr>
        <p:spPr>
          <a:xfrm>
            <a:off x="565150" y="770890"/>
            <a:ext cx="7335835" cy="1268984"/>
          </a:xfrm>
        </p:spPr>
        <p:txBody>
          <a:bodyPr vert="horz" lIns="91440" tIns="45720" rIns="91440" bIns="45720" rtlCol="0" anchor="t">
            <a:normAutofit/>
          </a:bodyPr>
          <a:lstStyle/>
          <a:p>
            <a:r>
              <a:rPr lang="en-US"/>
              <a:t>Remember!</a:t>
            </a:r>
          </a:p>
        </p:txBody>
      </p:sp>
      <p:sp>
        <p:nvSpPr>
          <p:cNvPr id="3" name="Text Placeholder 3">
            <a:extLst>
              <a:ext uri="{FF2B5EF4-FFF2-40B4-BE49-F238E27FC236}">
                <a16:creationId xmlns:a16="http://schemas.microsoft.com/office/drawing/2014/main" id="{BC35D339-82E0-AFAB-B361-16BEE74B9B83}"/>
              </a:ext>
            </a:extLst>
          </p:cNvPr>
          <p:cNvSpPr txBox="1">
            <a:spLocks/>
          </p:cNvSpPr>
          <p:nvPr/>
        </p:nvSpPr>
        <p:spPr>
          <a:xfrm>
            <a:off x="565150" y="2160016"/>
            <a:ext cx="7335835" cy="360121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90000"/>
              </a:lnSpc>
            </a:pPr>
            <a:r>
              <a:rPr lang="en-US" sz="1600" dirty="0"/>
              <a:t>For a sacred place (or sacred space) to be called such, it needs to be consecrated or blessed.</a:t>
            </a:r>
          </a:p>
          <a:p>
            <a:pPr algn="just">
              <a:lnSpc>
                <a:spcPct val="90000"/>
              </a:lnSpc>
            </a:pPr>
            <a:r>
              <a:rPr lang="en-US" sz="1600" dirty="0"/>
              <a:t>Once a Catholic sacred place is consecrated or blessed, the items inside it (except the altar if there is/will be one!) are also blessed. Consequently, it is crucial to make sure the place is complete inside and out before it is consecrated or blessed.</a:t>
            </a:r>
          </a:p>
          <a:p>
            <a:pPr algn="just">
              <a:lnSpc>
                <a:spcPct val="90000"/>
              </a:lnSpc>
            </a:pPr>
            <a:r>
              <a:rPr lang="en-US" sz="1600" dirty="0"/>
              <a:t>Once a Catholic sacred place is consecrated or blessed, the items inside cannot automatically be transferred and not all events inside it are allowed (e.g. an iftar!).</a:t>
            </a:r>
          </a:p>
          <a:p>
            <a:pPr algn="just">
              <a:lnSpc>
                <a:spcPct val="90000"/>
              </a:lnSpc>
            </a:pPr>
            <a:r>
              <a:rPr lang="en-US" sz="1600" dirty="0"/>
              <a:t> All prospective students (and their parents) are to be told explicitly before enrollment (so they have the chance to opt out before making any payments) that the school is a Catholic school and although they are not obliged to participate in Catholic events, they need to be at least present (most schools already mention this in a certain way).</a:t>
            </a:r>
          </a:p>
        </p:txBody>
      </p:sp>
      <p:cxnSp>
        <p:nvCxnSpPr>
          <p:cNvPr id="60" name="Straight Connector 59">
            <a:extLst>
              <a:ext uri="{FF2B5EF4-FFF2-40B4-BE49-F238E27FC236}">
                <a16:creationId xmlns:a16="http://schemas.microsoft.com/office/drawing/2014/main" id="{2DDDFCEF-D5C9-BE40-9979-57040F021F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1714268B-8C50-CA4E-9D9C-5534290342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5974" y="0"/>
            <a:ext cx="3266026" cy="6858001"/>
            <a:chOff x="8925974" y="0"/>
            <a:chExt cx="3266026" cy="6858001"/>
          </a:xfrm>
        </p:grpSpPr>
        <p:sp>
          <p:nvSpPr>
            <p:cNvPr id="63" name="Oval 62">
              <a:extLst>
                <a:ext uri="{FF2B5EF4-FFF2-40B4-BE49-F238E27FC236}">
                  <a16:creationId xmlns:a16="http://schemas.microsoft.com/office/drawing/2014/main" id="{8ABEF35D-F220-CC47-918A-86AD6DB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057"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36">
              <a:extLst>
                <a:ext uri="{FF2B5EF4-FFF2-40B4-BE49-F238E27FC236}">
                  <a16:creationId xmlns:a16="http://schemas.microsoft.com/office/drawing/2014/main" id="{C00E500B-D6E7-C64D-BB6C-BCC4F8B7B8F0}"/>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1652922" y="6295076"/>
              <a:ext cx="539078" cy="562924"/>
            </a:xfrm>
            <a:custGeom>
              <a:avLst/>
              <a:gdLst>
                <a:gd name="connsiteX0" fmla="*/ 539078 w 539078"/>
                <a:gd name="connsiteY0" fmla="*/ 0 h 562924"/>
                <a:gd name="connsiteX1" fmla="*/ 539078 w 539078"/>
                <a:gd name="connsiteY1" fmla="*/ 562924 h 562924"/>
                <a:gd name="connsiteX2" fmla="*/ 22 w 539078"/>
                <a:gd name="connsiteY2" fmla="*/ 562924 h 562924"/>
                <a:gd name="connsiteX3" fmla="*/ 0 w 539078"/>
                <a:gd name="connsiteY3" fmla="*/ 562712 h 562924"/>
                <a:gd name="connsiteX4" fmla="*/ 451422 w 539078"/>
                <a:gd name="connsiteY4" fmla="*/ 8836 h 562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562924">
                  <a:moveTo>
                    <a:pt x="539078" y="0"/>
                  </a:moveTo>
                  <a:lnTo>
                    <a:pt x="539078" y="562924"/>
                  </a:lnTo>
                  <a:lnTo>
                    <a:pt x="22" y="562924"/>
                  </a:lnTo>
                  <a:lnTo>
                    <a:pt x="0" y="562712"/>
                  </a:lnTo>
                  <a:cubicBezTo>
                    <a:pt x="0" y="289501"/>
                    <a:pt x="193796" y="61554"/>
                    <a:pt x="451422" y="88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37">
              <a:extLst>
                <a:ext uri="{FF2B5EF4-FFF2-40B4-BE49-F238E27FC236}">
                  <a16:creationId xmlns:a16="http://schemas.microsoft.com/office/drawing/2014/main" id="{E738F114-63E2-2F46-879C-39082E11D3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922" y="3552046"/>
              <a:ext cx="539078" cy="1125424"/>
            </a:xfrm>
            <a:custGeom>
              <a:avLst/>
              <a:gdLst>
                <a:gd name="connsiteX0" fmla="*/ 539078 w 539078"/>
                <a:gd name="connsiteY0" fmla="*/ 0 h 1125424"/>
                <a:gd name="connsiteX1" fmla="*/ 539078 w 539078"/>
                <a:gd name="connsiteY1" fmla="*/ 1125424 h 1125424"/>
                <a:gd name="connsiteX2" fmla="*/ 451423 w 539078"/>
                <a:gd name="connsiteY2" fmla="*/ 1116588 h 1125424"/>
                <a:gd name="connsiteX3" fmla="*/ 0 w 539078"/>
                <a:gd name="connsiteY3" fmla="*/ 562712 h 1125424"/>
                <a:gd name="connsiteX4" fmla="*/ 451423 w 539078"/>
                <a:gd name="connsiteY4" fmla="*/ 8836 h 1125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1125424">
                  <a:moveTo>
                    <a:pt x="539078" y="0"/>
                  </a:moveTo>
                  <a:lnTo>
                    <a:pt x="539078" y="1125424"/>
                  </a:lnTo>
                  <a:lnTo>
                    <a:pt x="451423" y="1116588"/>
                  </a:lnTo>
                  <a:cubicBezTo>
                    <a:pt x="193797" y="1063870"/>
                    <a:pt x="0" y="835923"/>
                    <a:pt x="0" y="562712"/>
                  </a:cubicBezTo>
                  <a:cubicBezTo>
                    <a:pt x="0" y="289501"/>
                    <a:pt x="193797" y="61554"/>
                    <a:pt x="451423" y="88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38">
              <a:extLst>
                <a:ext uri="{FF2B5EF4-FFF2-40B4-BE49-F238E27FC236}">
                  <a16:creationId xmlns:a16="http://schemas.microsoft.com/office/drawing/2014/main" id="{02D7001E-46DE-6140-8803-620C53392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922" y="2180532"/>
              <a:ext cx="539078" cy="1125425"/>
            </a:xfrm>
            <a:custGeom>
              <a:avLst/>
              <a:gdLst>
                <a:gd name="connsiteX0" fmla="*/ 539078 w 539078"/>
                <a:gd name="connsiteY0" fmla="*/ 0 h 1125425"/>
                <a:gd name="connsiteX1" fmla="*/ 539078 w 539078"/>
                <a:gd name="connsiteY1" fmla="*/ 1125425 h 1125425"/>
                <a:gd name="connsiteX2" fmla="*/ 451423 w 539078"/>
                <a:gd name="connsiteY2" fmla="*/ 1116588 h 1125425"/>
                <a:gd name="connsiteX3" fmla="*/ 0 w 539078"/>
                <a:gd name="connsiteY3" fmla="*/ 562712 h 1125425"/>
                <a:gd name="connsiteX4" fmla="*/ 451423 w 539078"/>
                <a:gd name="connsiteY4" fmla="*/ 8836 h 1125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1125425">
                  <a:moveTo>
                    <a:pt x="539078" y="0"/>
                  </a:moveTo>
                  <a:lnTo>
                    <a:pt x="539078" y="1125425"/>
                  </a:lnTo>
                  <a:lnTo>
                    <a:pt x="451423" y="1116588"/>
                  </a:lnTo>
                  <a:cubicBezTo>
                    <a:pt x="193797" y="1063870"/>
                    <a:pt x="0" y="835923"/>
                    <a:pt x="0" y="562712"/>
                  </a:cubicBezTo>
                  <a:cubicBezTo>
                    <a:pt x="0" y="289502"/>
                    <a:pt x="193797" y="61554"/>
                    <a:pt x="451423" y="88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39">
              <a:extLst>
                <a:ext uri="{FF2B5EF4-FFF2-40B4-BE49-F238E27FC236}">
                  <a16:creationId xmlns:a16="http://schemas.microsoft.com/office/drawing/2014/main" id="{BD55182B-F5B7-BC4D-9649-D3A17486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922" y="0"/>
              <a:ext cx="539078" cy="562926"/>
            </a:xfrm>
            <a:custGeom>
              <a:avLst/>
              <a:gdLst>
                <a:gd name="connsiteX0" fmla="*/ 22 w 539078"/>
                <a:gd name="connsiteY0" fmla="*/ 0 h 562926"/>
                <a:gd name="connsiteX1" fmla="*/ 539078 w 539078"/>
                <a:gd name="connsiteY1" fmla="*/ 0 h 562926"/>
                <a:gd name="connsiteX2" fmla="*/ 539078 w 539078"/>
                <a:gd name="connsiteY2" fmla="*/ 562926 h 562926"/>
                <a:gd name="connsiteX3" fmla="*/ 451423 w 539078"/>
                <a:gd name="connsiteY3" fmla="*/ 554090 h 562926"/>
                <a:gd name="connsiteX4" fmla="*/ 0 w 539078"/>
                <a:gd name="connsiteY4" fmla="*/ 214 h 56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562926">
                  <a:moveTo>
                    <a:pt x="22" y="0"/>
                  </a:moveTo>
                  <a:lnTo>
                    <a:pt x="539078" y="0"/>
                  </a:lnTo>
                  <a:lnTo>
                    <a:pt x="539078" y="562926"/>
                  </a:lnTo>
                  <a:lnTo>
                    <a:pt x="451423" y="554090"/>
                  </a:lnTo>
                  <a:cubicBezTo>
                    <a:pt x="193797" y="501372"/>
                    <a:pt x="0" y="27342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40">
              <a:extLst>
                <a:ext uri="{FF2B5EF4-FFF2-40B4-BE49-F238E27FC236}">
                  <a16:creationId xmlns:a16="http://schemas.microsoft.com/office/drawing/2014/main" id="{E2A11AC1-65D6-254F-8C03-98312331D6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5976"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41">
              <a:extLst>
                <a:ext uri="{FF2B5EF4-FFF2-40B4-BE49-F238E27FC236}">
                  <a16:creationId xmlns:a16="http://schemas.microsoft.com/office/drawing/2014/main" id="{3F2B5374-F243-F34E-BC5C-861BA70ECA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05" y="0"/>
              <a:ext cx="1130726" cy="565362"/>
            </a:xfrm>
            <a:custGeom>
              <a:avLst/>
              <a:gdLst>
                <a:gd name="connsiteX0" fmla="*/ 0 w 1130726"/>
                <a:gd name="connsiteY0" fmla="*/ 0 h 565362"/>
                <a:gd name="connsiteX1" fmla="*/ 25421 w 1130726"/>
                <a:gd name="connsiteY1" fmla="*/ 0 h 565362"/>
                <a:gd name="connsiteX2" fmla="*/ 36370 w 1130726"/>
                <a:gd name="connsiteY2" fmla="*/ 108609 h 565362"/>
                <a:gd name="connsiteX3" fmla="*/ 565364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4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70" y="108609"/>
                  </a:lnTo>
                  <a:cubicBezTo>
                    <a:pt x="86719" y="354660"/>
                    <a:pt x="304426" y="539750"/>
                    <a:pt x="565364" y="539750"/>
                  </a:cubicBezTo>
                  <a:cubicBezTo>
                    <a:pt x="826301" y="539750"/>
                    <a:pt x="1044008" y="354660"/>
                    <a:pt x="1094357" y="108609"/>
                  </a:cubicBezTo>
                  <a:lnTo>
                    <a:pt x="1105306" y="0"/>
                  </a:lnTo>
                  <a:lnTo>
                    <a:pt x="1130726" y="0"/>
                  </a:lnTo>
                  <a:cubicBezTo>
                    <a:pt x="1130726" y="312241"/>
                    <a:pt x="877604" y="565362"/>
                    <a:pt x="565364" y="565362"/>
                  </a:cubicBezTo>
                  <a:cubicBezTo>
                    <a:pt x="253123"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42">
              <a:extLst>
                <a:ext uri="{FF2B5EF4-FFF2-40B4-BE49-F238E27FC236}">
                  <a16:creationId xmlns:a16="http://schemas.microsoft.com/office/drawing/2014/main" id="{84DEF8D9-0016-6E40-A7C9-BF7C523F8B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636" y="809288"/>
              <a:ext cx="536364" cy="1124878"/>
            </a:xfrm>
            <a:custGeom>
              <a:avLst/>
              <a:gdLst>
                <a:gd name="connsiteX0" fmla="*/ 536364 w 536364"/>
                <a:gd name="connsiteY0" fmla="*/ 0 h 1124878"/>
                <a:gd name="connsiteX1" fmla="*/ 536364 w 536364"/>
                <a:gd name="connsiteY1" fmla="*/ 25187 h 1124878"/>
                <a:gd name="connsiteX2" fmla="*/ 456541 w 536364"/>
                <a:gd name="connsiteY2" fmla="*/ 33233 h 1124878"/>
                <a:gd name="connsiteX3" fmla="*/ 25399 w 536364"/>
                <a:gd name="connsiteY3" fmla="*/ 562226 h 1124878"/>
                <a:gd name="connsiteX4" fmla="*/ 456541 w 536364"/>
                <a:gd name="connsiteY4" fmla="*/ 1091219 h 1124878"/>
                <a:gd name="connsiteX5" fmla="*/ 536364 w 536364"/>
                <a:gd name="connsiteY5" fmla="*/ 1099266 h 1124878"/>
                <a:gd name="connsiteX6" fmla="*/ 536364 w 536364"/>
                <a:gd name="connsiteY6" fmla="*/ 1124878 h 1124878"/>
                <a:gd name="connsiteX7" fmla="*/ 451423 w 536364"/>
                <a:gd name="connsiteY7" fmla="*/ 1116315 h 1124878"/>
                <a:gd name="connsiteX8" fmla="*/ 0 w 536364"/>
                <a:gd name="connsiteY8" fmla="*/ 562439 h 1124878"/>
                <a:gd name="connsiteX9" fmla="*/ 451423 w 536364"/>
                <a:gd name="connsiteY9" fmla="*/ 8563 h 112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364" h="1124878">
                  <a:moveTo>
                    <a:pt x="536364" y="0"/>
                  </a:moveTo>
                  <a:lnTo>
                    <a:pt x="536364" y="25187"/>
                  </a:lnTo>
                  <a:lnTo>
                    <a:pt x="456541" y="33233"/>
                  </a:lnTo>
                  <a:cubicBezTo>
                    <a:pt x="210489" y="83583"/>
                    <a:pt x="25399" y="301290"/>
                    <a:pt x="25399" y="562226"/>
                  </a:cubicBezTo>
                  <a:cubicBezTo>
                    <a:pt x="25399" y="823163"/>
                    <a:pt x="210489" y="1040870"/>
                    <a:pt x="456541" y="1091219"/>
                  </a:cubicBezTo>
                  <a:lnTo>
                    <a:pt x="536364" y="1099266"/>
                  </a:lnTo>
                  <a:lnTo>
                    <a:pt x="536364" y="1124878"/>
                  </a:lnTo>
                  <a:lnTo>
                    <a:pt x="451423" y="1116315"/>
                  </a:lnTo>
                  <a:cubicBezTo>
                    <a:pt x="193797" y="1063597"/>
                    <a:pt x="0" y="835650"/>
                    <a:pt x="0" y="562439"/>
                  </a:cubicBezTo>
                  <a:cubicBezTo>
                    <a:pt x="0" y="289228"/>
                    <a:pt x="193797" y="61281"/>
                    <a:pt x="451423" y="8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43">
              <a:extLst>
                <a:ext uri="{FF2B5EF4-FFF2-40B4-BE49-F238E27FC236}">
                  <a16:creationId xmlns:a16="http://schemas.microsoft.com/office/drawing/2014/main" id="{7A87F92E-7BB7-CF40-B9F4-F6A76E480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05" y="2178092"/>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44">
              <a:extLst>
                <a:ext uri="{FF2B5EF4-FFF2-40B4-BE49-F238E27FC236}">
                  <a16:creationId xmlns:a16="http://schemas.microsoft.com/office/drawing/2014/main" id="{3956B80A-36C5-A84F-A57F-2264B3460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5974"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45">
              <a:extLst>
                <a:ext uri="{FF2B5EF4-FFF2-40B4-BE49-F238E27FC236}">
                  <a16:creationId xmlns:a16="http://schemas.microsoft.com/office/drawing/2014/main" id="{F3F753EA-9ED0-B749-B25F-1D359659F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05"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46">
              <a:extLst>
                <a:ext uri="{FF2B5EF4-FFF2-40B4-BE49-F238E27FC236}">
                  <a16:creationId xmlns:a16="http://schemas.microsoft.com/office/drawing/2014/main" id="{4C348B07-3AA5-3142-A06C-D2FAA3922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636" y="4924471"/>
              <a:ext cx="536364" cy="1124877"/>
            </a:xfrm>
            <a:custGeom>
              <a:avLst/>
              <a:gdLst>
                <a:gd name="connsiteX0" fmla="*/ 536364 w 536364"/>
                <a:gd name="connsiteY0" fmla="*/ 0 h 1124877"/>
                <a:gd name="connsiteX1" fmla="*/ 536364 w 536364"/>
                <a:gd name="connsiteY1" fmla="*/ 25186 h 1124877"/>
                <a:gd name="connsiteX2" fmla="*/ 456541 w 536364"/>
                <a:gd name="connsiteY2" fmla="*/ 33232 h 1124877"/>
                <a:gd name="connsiteX3" fmla="*/ 25399 w 536364"/>
                <a:gd name="connsiteY3" fmla="*/ 562225 h 1124877"/>
                <a:gd name="connsiteX4" fmla="*/ 456541 w 536364"/>
                <a:gd name="connsiteY4" fmla="*/ 1091218 h 1124877"/>
                <a:gd name="connsiteX5" fmla="*/ 536364 w 536364"/>
                <a:gd name="connsiteY5" fmla="*/ 1099265 h 1124877"/>
                <a:gd name="connsiteX6" fmla="*/ 536364 w 536364"/>
                <a:gd name="connsiteY6" fmla="*/ 1124877 h 1124877"/>
                <a:gd name="connsiteX7" fmla="*/ 451423 w 536364"/>
                <a:gd name="connsiteY7" fmla="*/ 1116314 h 1124877"/>
                <a:gd name="connsiteX8" fmla="*/ 0 w 536364"/>
                <a:gd name="connsiteY8" fmla="*/ 562438 h 1124877"/>
                <a:gd name="connsiteX9" fmla="*/ 451423 w 536364"/>
                <a:gd name="connsiteY9" fmla="*/ 8562 h 112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364" h="1124877">
                  <a:moveTo>
                    <a:pt x="536364" y="0"/>
                  </a:moveTo>
                  <a:lnTo>
                    <a:pt x="536364" y="25186"/>
                  </a:lnTo>
                  <a:lnTo>
                    <a:pt x="456541" y="33232"/>
                  </a:lnTo>
                  <a:cubicBezTo>
                    <a:pt x="210489" y="83582"/>
                    <a:pt x="25399" y="301289"/>
                    <a:pt x="25399" y="562225"/>
                  </a:cubicBezTo>
                  <a:cubicBezTo>
                    <a:pt x="25399" y="823162"/>
                    <a:pt x="210489" y="1040869"/>
                    <a:pt x="456541" y="1091218"/>
                  </a:cubicBezTo>
                  <a:lnTo>
                    <a:pt x="536364" y="1099265"/>
                  </a:lnTo>
                  <a:lnTo>
                    <a:pt x="536364" y="1124877"/>
                  </a:lnTo>
                  <a:lnTo>
                    <a:pt x="451423" y="1116314"/>
                  </a:lnTo>
                  <a:cubicBezTo>
                    <a:pt x="193797" y="1063596"/>
                    <a:pt x="0" y="835649"/>
                    <a:pt x="0" y="562438"/>
                  </a:cubicBezTo>
                  <a:cubicBezTo>
                    <a:pt x="0" y="289227"/>
                    <a:pt x="193797" y="61280"/>
                    <a:pt x="451423" y="856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47">
              <a:extLst>
                <a:ext uri="{FF2B5EF4-FFF2-40B4-BE49-F238E27FC236}">
                  <a16:creationId xmlns:a16="http://schemas.microsoft.com/office/drawing/2014/main" id="{C3ED9540-E9D6-9D41-994B-55874068AF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69" y="6293274"/>
              <a:ext cx="1130598" cy="564727"/>
            </a:xfrm>
            <a:custGeom>
              <a:avLst/>
              <a:gdLst>
                <a:gd name="connsiteX0" fmla="*/ 565300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300 w 1130598"/>
                <a:gd name="connsiteY5" fmla="*/ 25186 h 564727"/>
                <a:gd name="connsiteX6" fmla="*/ 36306 w 1130598"/>
                <a:gd name="connsiteY6" fmla="*/ 456328 h 564727"/>
                <a:gd name="connsiteX7" fmla="*/ 25378 w 1130598"/>
                <a:gd name="connsiteY7" fmla="*/ 564727 h 564727"/>
                <a:gd name="connsiteX8" fmla="*/ 0 w 1130598"/>
                <a:gd name="connsiteY8" fmla="*/ 564727 h 564727"/>
                <a:gd name="connsiteX9" fmla="*/ 11423 w 1130598"/>
                <a:gd name="connsiteY9" fmla="*/ 451422 h 564727"/>
                <a:gd name="connsiteX10" fmla="*/ 565300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300" y="0"/>
                  </a:moveTo>
                  <a:cubicBezTo>
                    <a:pt x="838510" y="0"/>
                    <a:pt x="1066458" y="193796"/>
                    <a:pt x="1119176" y="451422"/>
                  </a:cubicBezTo>
                  <a:lnTo>
                    <a:pt x="1130598" y="564727"/>
                  </a:lnTo>
                  <a:lnTo>
                    <a:pt x="1105221" y="564727"/>
                  </a:lnTo>
                  <a:lnTo>
                    <a:pt x="1094293" y="456328"/>
                  </a:lnTo>
                  <a:cubicBezTo>
                    <a:pt x="1043944" y="210276"/>
                    <a:pt x="826237" y="25186"/>
                    <a:pt x="565300" y="25186"/>
                  </a:cubicBezTo>
                  <a:cubicBezTo>
                    <a:pt x="304362" y="25186"/>
                    <a:pt x="86655" y="210276"/>
                    <a:pt x="36306" y="456328"/>
                  </a:cubicBezTo>
                  <a:lnTo>
                    <a:pt x="25378" y="564727"/>
                  </a:lnTo>
                  <a:lnTo>
                    <a:pt x="0" y="564727"/>
                  </a:lnTo>
                  <a:lnTo>
                    <a:pt x="11423" y="451422"/>
                  </a:lnTo>
                  <a:cubicBezTo>
                    <a:pt x="64141" y="193796"/>
                    <a:pt x="292089" y="0"/>
                    <a:pt x="5653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01874581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0" name="Oval 9">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4" name="Straight Connector 23">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88DFD5-A435-F996-C99B-DD3C104C2638}"/>
              </a:ext>
            </a:extLst>
          </p:cNvPr>
          <p:cNvSpPr>
            <a:spLocks noGrp="1"/>
          </p:cNvSpPr>
          <p:nvPr>
            <p:ph type="title"/>
          </p:nvPr>
        </p:nvSpPr>
        <p:spPr>
          <a:xfrm>
            <a:off x="565150" y="770890"/>
            <a:ext cx="9198761" cy="1268984"/>
          </a:xfrm>
        </p:spPr>
        <p:txBody>
          <a:bodyPr vert="horz" lIns="91440" tIns="45720" rIns="91440" bIns="45720" rtlCol="0" anchor="t">
            <a:normAutofit/>
          </a:bodyPr>
          <a:lstStyle/>
          <a:p>
            <a:r>
              <a:rPr lang="en-US" sz="4000" dirty="0"/>
              <a:t>So, a sacred place….</a:t>
            </a:r>
          </a:p>
        </p:txBody>
      </p:sp>
      <p:cxnSp>
        <p:nvCxnSpPr>
          <p:cNvPr id="28" name="Straight Connector 27">
            <a:extLst>
              <a:ext uri="{FF2B5EF4-FFF2-40B4-BE49-F238E27FC236}">
                <a16:creationId xmlns:a16="http://schemas.microsoft.com/office/drawing/2014/main" id="{F8927D2C-C486-F740-897D-704CD65E98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919876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9EEDFCB-2A3D-724C-808B-F598214AF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1746" y="0"/>
            <a:ext cx="1900254" cy="6858000"/>
            <a:chOff x="10291746" y="0"/>
            <a:chExt cx="1900254" cy="6858000"/>
          </a:xfrm>
        </p:grpSpPr>
        <p:sp>
          <p:nvSpPr>
            <p:cNvPr id="31" name="Freeform 24">
              <a:extLst>
                <a:ext uri="{FF2B5EF4-FFF2-40B4-BE49-F238E27FC236}">
                  <a16:creationId xmlns:a16="http://schemas.microsoft.com/office/drawing/2014/main" id="{E21EA309-B774-174A-8761-21F785ADE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25">
              <a:extLst>
                <a:ext uri="{FF2B5EF4-FFF2-40B4-BE49-F238E27FC236}">
                  <a16:creationId xmlns:a16="http://schemas.microsoft.com/office/drawing/2014/main" id="{BAFC7591-C9A8-C74C-AC5D-4D68233A07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26">
              <a:extLst>
                <a:ext uri="{FF2B5EF4-FFF2-40B4-BE49-F238E27FC236}">
                  <a16:creationId xmlns:a16="http://schemas.microsoft.com/office/drawing/2014/main" id="{EF809621-1BDA-164A-AF8F-B4387D7F59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27">
              <a:extLst>
                <a:ext uri="{FF2B5EF4-FFF2-40B4-BE49-F238E27FC236}">
                  <a16:creationId xmlns:a16="http://schemas.microsoft.com/office/drawing/2014/main" id="{1BB770FA-A215-4145-99DD-A80F35222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28">
              <a:extLst>
                <a:ext uri="{FF2B5EF4-FFF2-40B4-BE49-F238E27FC236}">
                  <a16:creationId xmlns:a16="http://schemas.microsoft.com/office/drawing/2014/main" id="{B1AC917F-33CC-BD41-BD3D-389CDADA5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29">
              <a:extLst>
                <a:ext uri="{FF2B5EF4-FFF2-40B4-BE49-F238E27FC236}">
                  <a16:creationId xmlns:a16="http://schemas.microsoft.com/office/drawing/2014/main" id="{219FDC8D-2EFE-F143-88AB-B53BDF84E1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0">
              <a:extLst>
                <a:ext uri="{FF2B5EF4-FFF2-40B4-BE49-F238E27FC236}">
                  <a16:creationId xmlns:a16="http://schemas.microsoft.com/office/drawing/2014/main" id="{EB93DBCE-E7A6-BE4D-8D07-3D07913D9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aphicFrame>
        <p:nvGraphicFramePr>
          <p:cNvPr id="39" name="Text Placeholder 3">
            <a:extLst>
              <a:ext uri="{FF2B5EF4-FFF2-40B4-BE49-F238E27FC236}">
                <a16:creationId xmlns:a16="http://schemas.microsoft.com/office/drawing/2014/main" id="{3E23C9A1-4C84-DE3C-61B7-D547792A78B1}"/>
              </a:ext>
            </a:extLst>
          </p:cNvPr>
          <p:cNvGraphicFramePr/>
          <p:nvPr>
            <p:extLst>
              <p:ext uri="{D42A27DB-BD31-4B8C-83A1-F6EECF244321}">
                <p14:modId xmlns:p14="http://schemas.microsoft.com/office/powerpoint/2010/main" val="1442212433"/>
              </p:ext>
            </p:extLst>
          </p:nvPr>
        </p:nvGraphicFramePr>
        <p:xfrm>
          <a:off x="565150" y="2160016"/>
          <a:ext cx="9198761" cy="3601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158439"/>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B46B8FB-F6A2-5F47-A6CD-A7E17E6927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1388" y="0"/>
            <a:ext cx="5990612" cy="6858001"/>
            <a:chOff x="6201388" y="0"/>
            <a:chExt cx="5990612" cy="6858001"/>
          </a:xfrm>
        </p:grpSpPr>
        <p:sp>
          <p:nvSpPr>
            <p:cNvPr id="9" name="Oval 8">
              <a:extLst>
                <a:ext uri="{FF2B5EF4-FFF2-40B4-BE49-F238E27FC236}">
                  <a16:creationId xmlns:a16="http://schemas.microsoft.com/office/drawing/2014/main" id="{419BDE93-3EC2-4E4D-BC0B-417378F49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6">
              <a:extLst>
                <a:ext uri="{FF2B5EF4-FFF2-40B4-BE49-F238E27FC236}">
                  <a16:creationId xmlns:a16="http://schemas.microsoft.com/office/drawing/2014/main" id="{FE21F82F-1EE5-8240-97F8-387DF0253F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48">
              <a:extLst>
                <a:ext uri="{FF2B5EF4-FFF2-40B4-BE49-F238E27FC236}">
                  <a16:creationId xmlns:a16="http://schemas.microsoft.com/office/drawing/2014/main" id="{AE1903E3-6B5F-6B4C-9A1F-62628A050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F7C55863-3B37-0743-B001-1A970033F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32B4C24-3A58-924C-B79A-D961EF7C2C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1EF52E0-D2CF-544F-93A6-4D7B45A048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63">
              <a:extLst>
                <a:ext uri="{FF2B5EF4-FFF2-40B4-BE49-F238E27FC236}">
                  <a16:creationId xmlns:a16="http://schemas.microsoft.com/office/drawing/2014/main" id="{6966CFE5-1C8C-2E4F-9B2D-A8438F5A53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64">
              <a:extLst>
                <a:ext uri="{FF2B5EF4-FFF2-40B4-BE49-F238E27FC236}">
                  <a16:creationId xmlns:a16="http://schemas.microsoft.com/office/drawing/2014/main" id="{9FD29EF3-A5B2-554A-A307-6BE1BCE8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AC1ECAD8-0CF2-934D-AA1E-C108208CD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B14DED1-3A58-8C4D-902E-2A9F34043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5D65157-5719-0341-A807-A8956595F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7F23F74-B777-2A4C-8EF9-E798880D5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70">
              <a:extLst>
                <a:ext uri="{FF2B5EF4-FFF2-40B4-BE49-F238E27FC236}">
                  <a16:creationId xmlns:a16="http://schemas.microsoft.com/office/drawing/2014/main" id="{E3B9A050-0AE1-1D4B-A2AC-6EEF64B10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71">
              <a:extLst>
                <a:ext uri="{FF2B5EF4-FFF2-40B4-BE49-F238E27FC236}">
                  <a16:creationId xmlns:a16="http://schemas.microsoft.com/office/drawing/2014/main" id="{C424FE38-F803-8D47-BF56-1B18EC2B1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a:extLst>
                <a:ext uri="{FF2B5EF4-FFF2-40B4-BE49-F238E27FC236}">
                  <a16:creationId xmlns:a16="http://schemas.microsoft.com/office/drawing/2014/main" id="{E37187F2-9212-0641-97D0-1ACD50B74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760C651-2AC4-564E-BEAA-AB7FAFE7F7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8B0A1B8-5BA3-3548-9511-B4904D052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75">
              <a:extLst>
                <a:ext uri="{FF2B5EF4-FFF2-40B4-BE49-F238E27FC236}">
                  <a16:creationId xmlns:a16="http://schemas.microsoft.com/office/drawing/2014/main" id="{424CD779-EE9A-214D-9488-767327E37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76">
              <a:extLst>
                <a:ext uri="{FF2B5EF4-FFF2-40B4-BE49-F238E27FC236}">
                  <a16:creationId xmlns:a16="http://schemas.microsoft.com/office/drawing/2014/main" id="{630D08C6-9EFB-8540-875F-2A55DED2A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77">
              <a:extLst>
                <a:ext uri="{FF2B5EF4-FFF2-40B4-BE49-F238E27FC236}">
                  <a16:creationId xmlns:a16="http://schemas.microsoft.com/office/drawing/2014/main" id="{D7E8DA86-1294-4641-9C52-6E1531506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78">
              <a:extLst>
                <a:ext uri="{FF2B5EF4-FFF2-40B4-BE49-F238E27FC236}">
                  <a16:creationId xmlns:a16="http://schemas.microsoft.com/office/drawing/2014/main" id="{011063C9-2A43-3348-A018-F27FACAA7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79">
              <a:extLst>
                <a:ext uri="{FF2B5EF4-FFF2-40B4-BE49-F238E27FC236}">
                  <a16:creationId xmlns:a16="http://schemas.microsoft.com/office/drawing/2014/main" id="{EE85C7DE-D965-244F-BD95-3A05FF4AAC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80">
              <a:extLst>
                <a:ext uri="{FF2B5EF4-FFF2-40B4-BE49-F238E27FC236}">
                  <a16:creationId xmlns:a16="http://schemas.microsoft.com/office/drawing/2014/main" id="{315A1389-149A-3342-A863-637D42FDB2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81">
              <a:extLst>
                <a:ext uri="{FF2B5EF4-FFF2-40B4-BE49-F238E27FC236}">
                  <a16:creationId xmlns:a16="http://schemas.microsoft.com/office/drawing/2014/main" id="{B149CC6F-B6C6-BE46-B451-1BF7D47A89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34" name="Straight Connector 33">
            <a:extLst>
              <a:ext uri="{FF2B5EF4-FFF2-40B4-BE49-F238E27FC236}">
                <a16:creationId xmlns:a16="http://schemas.microsoft.com/office/drawing/2014/main" id="{D33A3282-0389-C547-8CA6-7F3E7F27B3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99E67F-32D3-98A0-ECCF-68FB15F6AC0E}"/>
              </a:ext>
            </a:extLst>
          </p:cNvPr>
          <p:cNvSpPr>
            <a:spLocks noGrp="1"/>
          </p:cNvSpPr>
          <p:nvPr>
            <p:ph type="title"/>
          </p:nvPr>
        </p:nvSpPr>
        <p:spPr>
          <a:xfrm>
            <a:off x="565150" y="768334"/>
            <a:ext cx="8791501" cy="2866405"/>
          </a:xfrm>
        </p:spPr>
        <p:txBody>
          <a:bodyPr vert="horz" lIns="91440" tIns="45720" rIns="91440" bIns="45720" rtlCol="0" anchor="t">
            <a:normAutofit/>
          </a:bodyPr>
          <a:lstStyle/>
          <a:p>
            <a:r>
              <a:rPr lang="en-US" sz="7200" dirty="0"/>
              <a:t>Thank you for your attention!</a:t>
            </a:r>
          </a:p>
        </p:txBody>
      </p:sp>
      <p:sp>
        <p:nvSpPr>
          <p:cNvPr id="3" name="Text Placeholder 2">
            <a:extLst>
              <a:ext uri="{FF2B5EF4-FFF2-40B4-BE49-F238E27FC236}">
                <a16:creationId xmlns:a16="http://schemas.microsoft.com/office/drawing/2014/main" id="{59F7640E-EF82-E565-56B5-2A95F8C52D6D}"/>
              </a:ext>
            </a:extLst>
          </p:cNvPr>
          <p:cNvSpPr>
            <a:spLocks noGrp="1"/>
          </p:cNvSpPr>
          <p:nvPr>
            <p:ph type="body" idx="1"/>
          </p:nvPr>
        </p:nvSpPr>
        <p:spPr>
          <a:xfrm>
            <a:off x="565150" y="4283239"/>
            <a:ext cx="8791501" cy="1475177"/>
          </a:xfrm>
        </p:spPr>
        <p:txBody>
          <a:bodyPr vert="horz" lIns="91440" tIns="45720" rIns="91440" bIns="45720" rtlCol="0" anchor="b">
            <a:normAutofit/>
          </a:bodyPr>
          <a:lstStyle/>
          <a:p>
            <a:r>
              <a:rPr lang="en-US" sz="2000">
                <a:solidFill>
                  <a:schemeClr val="tx1"/>
                </a:solidFill>
              </a:rPr>
              <a:t>Brenda Prato JCL</a:t>
            </a:r>
            <a:endParaRPr lang="en-US" sz="2000" dirty="0">
              <a:solidFill>
                <a:schemeClr val="tx1"/>
              </a:solidFill>
            </a:endParaRPr>
          </a:p>
        </p:txBody>
      </p:sp>
      <p:cxnSp>
        <p:nvCxnSpPr>
          <p:cNvPr id="38" name="Straight Connector 37">
            <a:extLst>
              <a:ext uri="{FF2B5EF4-FFF2-40B4-BE49-F238E27FC236}">
                <a16:creationId xmlns:a16="http://schemas.microsoft.com/office/drawing/2014/main" id="{2DDDFCEF-D5C9-BE40-9979-57040F021F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919876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E63AF7E2-A240-C246-AFB8-2AD8FF4621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1746" y="0"/>
            <a:ext cx="1900254" cy="6858000"/>
            <a:chOff x="10291746" y="0"/>
            <a:chExt cx="1900254" cy="6858000"/>
          </a:xfrm>
        </p:grpSpPr>
        <p:sp>
          <p:nvSpPr>
            <p:cNvPr id="41" name="Freeform 23">
              <a:extLst>
                <a:ext uri="{FF2B5EF4-FFF2-40B4-BE49-F238E27FC236}">
                  <a16:creationId xmlns:a16="http://schemas.microsoft.com/office/drawing/2014/main" id="{760799C4-90B2-C44F-B45C-4128C830B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24">
              <a:extLst>
                <a:ext uri="{FF2B5EF4-FFF2-40B4-BE49-F238E27FC236}">
                  <a16:creationId xmlns:a16="http://schemas.microsoft.com/office/drawing/2014/main" id="{8117A5FF-BE82-D049-80D2-F42CEB9E7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25">
              <a:extLst>
                <a:ext uri="{FF2B5EF4-FFF2-40B4-BE49-F238E27FC236}">
                  <a16:creationId xmlns:a16="http://schemas.microsoft.com/office/drawing/2014/main" id="{0BDBD55C-A498-F545-BABF-ACA34A20E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26">
              <a:extLst>
                <a:ext uri="{FF2B5EF4-FFF2-40B4-BE49-F238E27FC236}">
                  <a16:creationId xmlns:a16="http://schemas.microsoft.com/office/drawing/2014/main" id="{FC6DFD41-F3C6-7747-98B3-A47594E7B4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27">
              <a:extLst>
                <a:ext uri="{FF2B5EF4-FFF2-40B4-BE49-F238E27FC236}">
                  <a16:creationId xmlns:a16="http://schemas.microsoft.com/office/drawing/2014/main" id="{FA2D6C8B-5842-3443-BC3B-700D61C56D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28">
              <a:extLst>
                <a:ext uri="{FF2B5EF4-FFF2-40B4-BE49-F238E27FC236}">
                  <a16:creationId xmlns:a16="http://schemas.microsoft.com/office/drawing/2014/main" id="{C7442654-B5C0-1847-A829-082D07974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29">
              <a:extLst>
                <a:ext uri="{FF2B5EF4-FFF2-40B4-BE49-F238E27FC236}">
                  <a16:creationId xmlns:a16="http://schemas.microsoft.com/office/drawing/2014/main" id="{42B39F10-6841-E54C-8D10-69B571EE1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7449668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A952D2-DE59-D37F-0D98-2E811661BF10}"/>
              </a:ext>
            </a:extLst>
          </p:cNvPr>
          <p:cNvSpPr>
            <a:spLocks noGrp="1"/>
          </p:cNvSpPr>
          <p:nvPr>
            <p:ph type="title"/>
          </p:nvPr>
        </p:nvSpPr>
        <p:spPr>
          <a:xfrm>
            <a:off x="565150" y="770890"/>
            <a:ext cx="7335835" cy="1268984"/>
          </a:xfrm>
        </p:spPr>
        <p:txBody>
          <a:bodyPr>
            <a:normAutofit/>
          </a:bodyPr>
          <a:lstStyle/>
          <a:p>
            <a:r>
              <a:rPr lang="en-GB" dirty="0"/>
              <a:t>Proof?</a:t>
            </a:r>
          </a:p>
        </p:txBody>
      </p:sp>
      <p:sp>
        <p:nvSpPr>
          <p:cNvPr id="3" name="Content Placeholder 2">
            <a:extLst>
              <a:ext uri="{FF2B5EF4-FFF2-40B4-BE49-F238E27FC236}">
                <a16:creationId xmlns:a16="http://schemas.microsoft.com/office/drawing/2014/main" id="{49680861-5722-6100-6544-EE9883C79711}"/>
              </a:ext>
            </a:extLst>
          </p:cNvPr>
          <p:cNvSpPr>
            <a:spLocks noGrp="1"/>
          </p:cNvSpPr>
          <p:nvPr>
            <p:ph idx="1"/>
          </p:nvPr>
        </p:nvSpPr>
        <p:spPr>
          <a:xfrm>
            <a:off x="565150" y="2160016"/>
            <a:ext cx="7335835" cy="3601212"/>
          </a:xfrm>
        </p:spPr>
        <p:txBody>
          <a:bodyPr>
            <a:normAutofit fontScale="92500" lnSpcReduction="20000"/>
          </a:bodyPr>
          <a:lstStyle/>
          <a:p>
            <a:pPr algn="just"/>
            <a:r>
              <a:rPr lang="en-GB" dirty="0"/>
              <a:t>Once a sacred place is dedicated or blessed, a document must be drawn up and </a:t>
            </a:r>
            <a:r>
              <a:rPr lang="en-GB" b="1" dirty="0"/>
              <a:t>two copies </a:t>
            </a:r>
            <a:r>
              <a:rPr lang="en-GB" dirty="0"/>
              <a:t>are made: one copy is to be kept in the </a:t>
            </a:r>
            <a:r>
              <a:rPr lang="en-GB" b="1" dirty="0"/>
              <a:t>diocesan curia</a:t>
            </a:r>
            <a:r>
              <a:rPr lang="en-GB" dirty="0"/>
              <a:t> and one copy is to be kept in the </a:t>
            </a:r>
            <a:r>
              <a:rPr lang="en-GB" b="1" dirty="0"/>
              <a:t>archive of the church</a:t>
            </a:r>
            <a:r>
              <a:rPr lang="en-GB" dirty="0"/>
              <a:t>, if the sacred space is a church (c. 1208).</a:t>
            </a:r>
          </a:p>
          <a:p>
            <a:pPr algn="just"/>
            <a:r>
              <a:rPr lang="en-GB" dirty="0"/>
              <a:t>One witness suffices to prove that the dedication or the blessing of a sacred place took place (c. 1209).</a:t>
            </a:r>
          </a:p>
          <a:p>
            <a:pPr algn="just"/>
            <a:endParaRPr lang="en-GB" dirty="0"/>
          </a:p>
          <a:p>
            <a:pPr algn="just"/>
            <a:endParaRPr lang="en-GB" dirty="0"/>
          </a:p>
          <a:p>
            <a:pPr algn="just"/>
            <a:r>
              <a:rPr lang="en-GB" sz="1800" dirty="0"/>
              <a:t>Note: If the sacred space is not a church but, let's say, it is placed in a Catholic school, it is recommended that the school has a copy of this document.</a:t>
            </a:r>
          </a:p>
        </p:txBody>
      </p:sp>
      <p:cxnSp>
        <p:nvCxnSpPr>
          <p:cNvPr id="10" name="Straight Connector 9">
            <a:extLst>
              <a:ext uri="{FF2B5EF4-FFF2-40B4-BE49-F238E27FC236}">
                <a16:creationId xmlns:a16="http://schemas.microsoft.com/office/drawing/2014/main" id="{2DDDFCEF-D5C9-BE40-9979-57040F021F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1714268B-8C50-CA4E-9D9C-5534290342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5974" y="0"/>
            <a:ext cx="3266026" cy="6858001"/>
            <a:chOff x="8925974" y="0"/>
            <a:chExt cx="3266026" cy="6858001"/>
          </a:xfrm>
        </p:grpSpPr>
        <p:sp>
          <p:nvSpPr>
            <p:cNvPr id="13" name="Oval 12">
              <a:extLst>
                <a:ext uri="{FF2B5EF4-FFF2-40B4-BE49-F238E27FC236}">
                  <a16:creationId xmlns:a16="http://schemas.microsoft.com/office/drawing/2014/main" id="{8ABEF35D-F220-CC47-918A-86AD6DB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057"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36">
              <a:extLst>
                <a:ext uri="{FF2B5EF4-FFF2-40B4-BE49-F238E27FC236}">
                  <a16:creationId xmlns:a16="http://schemas.microsoft.com/office/drawing/2014/main" id="{C00E500B-D6E7-C64D-BB6C-BCC4F8B7B8F0}"/>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1652922" y="6295076"/>
              <a:ext cx="539078" cy="562924"/>
            </a:xfrm>
            <a:custGeom>
              <a:avLst/>
              <a:gdLst>
                <a:gd name="connsiteX0" fmla="*/ 539078 w 539078"/>
                <a:gd name="connsiteY0" fmla="*/ 0 h 562924"/>
                <a:gd name="connsiteX1" fmla="*/ 539078 w 539078"/>
                <a:gd name="connsiteY1" fmla="*/ 562924 h 562924"/>
                <a:gd name="connsiteX2" fmla="*/ 22 w 539078"/>
                <a:gd name="connsiteY2" fmla="*/ 562924 h 562924"/>
                <a:gd name="connsiteX3" fmla="*/ 0 w 539078"/>
                <a:gd name="connsiteY3" fmla="*/ 562712 h 562924"/>
                <a:gd name="connsiteX4" fmla="*/ 451422 w 539078"/>
                <a:gd name="connsiteY4" fmla="*/ 8836 h 562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562924">
                  <a:moveTo>
                    <a:pt x="539078" y="0"/>
                  </a:moveTo>
                  <a:lnTo>
                    <a:pt x="539078" y="562924"/>
                  </a:lnTo>
                  <a:lnTo>
                    <a:pt x="22" y="562924"/>
                  </a:lnTo>
                  <a:lnTo>
                    <a:pt x="0" y="562712"/>
                  </a:lnTo>
                  <a:cubicBezTo>
                    <a:pt x="0" y="289501"/>
                    <a:pt x="193796" y="61554"/>
                    <a:pt x="451422" y="88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37">
              <a:extLst>
                <a:ext uri="{FF2B5EF4-FFF2-40B4-BE49-F238E27FC236}">
                  <a16:creationId xmlns:a16="http://schemas.microsoft.com/office/drawing/2014/main" id="{E738F114-63E2-2F46-879C-39082E11D3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922" y="3552046"/>
              <a:ext cx="539078" cy="1125424"/>
            </a:xfrm>
            <a:custGeom>
              <a:avLst/>
              <a:gdLst>
                <a:gd name="connsiteX0" fmla="*/ 539078 w 539078"/>
                <a:gd name="connsiteY0" fmla="*/ 0 h 1125424"/>
                <a:gd name="connsiteX1" fmla="*/ 539078 w 539078"/>
                <a:gd name="connsiteY1" fmla="*/ 1125424 h 1125424"/>
                <a:gd name="connsiteX2" fmla="*/ 451423 w 539078"/>
                <a:gd name="connsiteY2" fmla="*/ 1116588 h 1125424"/>
                <a:gd name="connsiteX3" fmla="*/ 0 w 539078"/>
                <a:gd name="connsiteY3" fmla="*/ 562712 h 1125424"/>
                <a:gd name="connsiteX4" fmla="*/ 451423 w 539078"/>
                <a:gd name="connsiteY4" fmla="*/ 8836 h 1125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1125424">
                  <a:moveTo>
                    <a:pt x="539078" y="0"/>
                  </a:moveTo>
                  <a:lnTo>
                    <a:pt x="539078" y="1125424"/>
                  </a:lnTo>
                  <a:lnTo>
                    <a:pt x="451423" y="1116588"/>
                  </a:lnTo>
                  <a:cubicBezTo>
                    <a:pt x="193797" y="1063870"/>
                    <a:pt x="0" y="835923"/>
                    <a:pt x="0" y="562712"/>
                  </a:cubicBezTo>
                  <a:cubicBezTo>
                    <a:pt x="0" y="289501"/>
                    <a:pt x="193797" y="61554"/>
                    <a:pt x="451423" y="88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38">
              <a:extLst>
                <a:ext uri="{FF2B5EF4-FFF2-40B4-BE49-F238E27FC236}">
                  <a16:creationId xmlns:a16="http://schemas.microsoft.com/office/drawing/2014/main" id="{02D7001E-46DE-6140-8803-620C53392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922" y="2180532"/>
              <a:ext cx="539078" cy="1125425"/>
            </a:xfrm>
            <a:custGeom>
              <a:avLst/>
              <a:gdLst>
                <a:gd name="connsiteX0" fmla="*/ 539078 w 539078"/>
                <a:gd name="connsiteY0" fmla="*/ 0 h 1125425"/>
                <a:gd name="connsiteX1" fmla="*/ 539078 w 539078"/>
                <a:gd name="connsiteY1" fmla="*/ 1125425 h 1125425"/>
                <a:gd name="connsiteX2" fmla="*/ 451423 w 539078"/>
                <a:gd name="connsiteY2" fmla="*/ 1116588 h 1125425"/>
                <a:gd name="connsiteX3" fmla="*/ 0 w 539078"/>
                <a:gd name="connsiteY3" fmla="*/ 562712 h 1125425"/>
                <a:gd name="connsiteX4" fmla="*/ 451423 w 539078"/>
                <a:gd name="connsiteY4" fmla="*/ 8836 h 1125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1125425">
                  <a:moveTo>
                    <a:pt x="539078" y="0"/>
                  </a:moveTo>
                  <a:lnTo>
                    <a:pt x="539078" y="1125425"/>
                  </a:lnTo>
                  <a:lnTo>
                    <a:pt x="451423" y="1116588"/>
                  </a:lnTo>
                  <a:cubicBezTo>
                    <a:pt x="193797" y="1063870"/>
                    <a:pt x="0" y="835923"/>
                    <a:pt x="0" y="562712"/>
                  </a:cubicBezTo>
                  <a:cubicBezTo>
                    <a:pt x="0" y="289502"/>
                    <a:pt x="193797" y="61554"/>
                    <a:pt x="451423" y="88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39">
              <a:extLst>
                <a:ext uri="{FF2B5EF4-FFF2-40B4-BE49-F238E27FC236}">
                  <a16:creationId xmlns:a16="http://schemas.microsoft.com/office/drawing/2014/main" id="{BD55182B-F5B7-BC4D-9649-D3A17486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922" y="0"/>
              <a:ext cx="539078" cy="562926"/>
            </a:xfrm>
            <a:custGeom>
              <a:avLst/>
              <a:gdLst>
                <a:gd name="connsiteX0" fmla="*/ 22 w 539078"/>
                <a:gd name="connsiteY0" fmla="*/ 0 h 562926"/>
                <a:gd name="connsiteX1" fmla="*/ 539078 w 539078"/>
                <a:gd name="connsiteY1" fmla="*/ 0 h 562926"/>
                <a:gd name="connsiteX2" fmla="*/ 539078 w 539078"/>
                <a:gd name="connsiteY2" fmla="*/ 562926 h 562926"/>
                <a:gd name="connsiteX3" fmla="*/ 451423 w 539078"/>
                <a:gd name="connsiteY3" fmla="*/ 554090 h 562926"/>
                <a:gd name="connsiteX4" fmla="*/ 0 w 539078"/>
                <a:gd name="connsiteY4" fmla="*/ 214 h 56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562926">
                  <a:moveTo>
                    <a:pt x="22" y="0"/>
                  </a:moveTo>
                  <a:lnTo>
                    <a:pt x="539078" y="0"/>
                  </a:lnTo>
                  <a:lnTo>
                    <a:pt x="539078" y="562926"/>
                  </a:lnTo>
                  <a:lnTo>
                    <a:pt x="451423" y="554090"/>
                  </a:lnTo>
                  <a:cubicBezTo>
                    <a:pt x="193797" y="501372"/>
                    <a:pt x="0" y="27342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40">
              <a:extLst>
                <a:ext uri="{FF2B5EF4-FFF2-40B4-BE49-F238E27FC236}">
                  <a16:creationId xmlns:a16="http://schemas.microsoft.com/office/drawing/2014/main" id="{E2A11AC1-65D6-254F-8C03-98312331D6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5976"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41">
              <a:extLst>
                <a:ext uri="{FF2B5EF4-FFF2-40B4-BE49-F238E27FC236}">
                  <a16:creationId xmlns:a16="http://schemas.microsoft.com/office/drawing/2014/main" id="{3F2B5374-F243-F34E-BC5C-861BA70ECA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05" y="0"/>
              <a:ext cx="1130726" cy="565362"/>
            </a:xfrm>
            <a:custGeom>
              <a:avLst/>
              <a:gdLst>
                <a:gd name="connsiteX0" fmla="*/ 0 w 1130726"/>
                <a:gd name="connsiteY0" fmla="*/ 0 h 565362"/>
                <a:gd name="connsiteX1" fmla="*/ 25421 w 1130726"/>
                <a:gd name="connsiteY1" fmla="*/ 0 h 565362"/>
                <a:gd name="connsiteX2" fmla="*/ 36370 w 1130726"/>
                <a:gd name="connsiteY2" fmla="*/ 108609 h 565362"/>
                <a:gd name="connsiteX3" fmla="*/ 565364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4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70" y="108609"/>
                  </a:lnTo>
                  <a:cubicBezTo>
                    <a:pt x="86719" y="354660"/>
                    <a:pt x="304426" y="539750"/>
                    <a:pt x="565364" y="539750"/>
                  </a:cubicBezTo>
                  <a:cubicBezTo>
                    <a:pt x="826301" y="539750"/>
                    <a:pt x="1044008" y="354660"/>
                    <a:pt x="1094357" y="108609"/>
                  </a:cubicBezTo>
                  <a:lnTo>
                    <a:pt x="1105306" y="0"/>
                  </a:lnTo>
                  <a:lnTo>
                    <a:pt x="1130726" y="0"/>
                  </a:lnTo>
                  <a:cubicBezTo>
                    <a:pt x="1130726" y="312241"/>
                    <a:pt x="877604" y="565362"/>
                    <a:pt x="565364" y="565362"/>
                  </a:cubicBezTo>
                  <a:cubicBezTo>
                    <a:pt x="253123"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42">
              <a:extLst>
                <a:ext uri="{FF2B5EF4-FFF2-40B4-BE49-F238E27FC236}">
                  <a16:creationId xmlns:a16="http://schemas.microsoft.com/office/drawing/2014/main" id="{84DEF8D9-0016-6E40-A7C9-BF7C523F8B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636" y="809288"/>
              <a:ext cx="536364" cy="1124878"/>
            </a:xfrm>
            <a:custGeom>
              <a:avLst/>
              <a:gdLst>
                <a:gd name="connsiteX0" fmla="*/ 536364 w 536364"/>
                <a:gd name="connsiteY0" fmla="*/ 0 h 1124878"/>
                <a:gd name="connsiteX1" fmla="*/ 536364 w 536364"/>
                <a:gd name="connsiteY1" fmla="*/ 25187 h 1124878"/>
                <a:gd name="connsiteX2" fmla="*/ 456541 w 536364"/>
                <a:gd name="connsiteY2" fmla="*/ 33233 h 1124878"/>
                <a:gd name="connsiteX3" fmla="*/ 25399 w 536364"/>
                <a:gd name="connsiteY3" fmla="*/ 562226 h 1124878"/>
                <a:gd name="connsiteX4" fmla="*/ 456541 w 536364"/>
                <a:gd name="connsiteY4" fmla="*/ 1091219 h 1124878"/>
                <a:gd name="connsiteX5" fmla="*/ 536364 w 536364"/>
                <a:gd name="connsiteY5" fmla="*/ 1099266 h 1124878"/>
                <a:gd name="connsiteX6" fmla="*/ 536364 w 536364"/>
                <a:gd name="connsiteY6" fmla="*/ 1124878 h 1124878"/>
                <a:gd name="connsiteX7" fmla="*/ 451423 w 536364"/>
                <a:gd name="connsiteY7" fmla="*/ 1116315 h 1124878"/>
                <a:gd name="connsiteX8" fmla="*/ 0 w 536364"/>
                <a:gd name="connsiteY8" fmla="*/ 562439 h 1124878"/>
                <a:gd name="connsiteX9" fmla="*/ 451423 w 536364"/>
                <a:gd name="connsiteY9" fmla="*/ 8563 h 112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364" h="1124878">
                  <a:moveTo>
                    <a:pt x="536364" y="0"/>
                  </a:moveTo>
                  <a:lnTo>
                    <a:pt x="536364" y="25187"/>
                  </a:lnTo>
                  <a:lnTo>
                    <a:pt x="456541" y="33233"/>
                  </a:lnTo>
                  <a:cubicBezTo>
                    <a:pt x="210489" y="83583"/>
                    <a:pt x="25399" y="301290"/>
                    <a:pt x="25399" y="562226"/>
                  </a:cubicBezTo>
                  <a:cubicBezTo>
                    <a:pt x="25399" y="823163"/>
                    <a:pt x="210489" y="1040870"/>
                    <a:pt x="456541" y="1091219"/>
                  </a:cubicBezTo>
                  <a:lnTo>
                    <a:pt x="536364" y="1099266"/>
                  </a:lnTo>
                  <a:lnTo>
                    <a:pt x="536364" y="1124878"/>
                  </a:lnTo>
                  <a:lnTo>
                    <a:pt x="451423" y="1116315"/>
                  </a:lnTo>
                  <a:cubicBezTo>
                    <a:pt x="193797" y="1063597"/>
                    <a:pt x="0" y="835650"/>
                    <a:pt x="0" y="562439"/>
                  </a:cubicBezTo>
                  <a:cubicBezTo>
                    <a:pt x="0" y="289228"/>
                    <a:pt x="193797" y="61281"/>
                    <a:pt x="451423" y="8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43">
              <a:extLst>
                <a:ext uri="{FF2B5EF4-FFF2-40B4-BE49-F238E27FC236}">
                  <a16:creationId xmlns:a16="http://schemas.microsoft.com/office/drawing/2014/main" id="{7A87F92E-7BB7-CF40-B9F4-F6A76E480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05" y="2178092"/>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44">
              <a:extLst>
                <a:ext uri="{FF2B5EF4-FFF2-40B4-BE49-F238E27FC236}">
                  <a16:creationId xmlns:a16="http://schemas.microsoft.com/office/drawing/2014/main" id="{3956B80A-36C5-A84F-A57F-2264B3460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5974"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45">
              <a:extLst>
                <a:ext uri="{FF2B5EF4-FFF2-40B4-BE49-F238E27FC236}">
                  <a16:creationId xmlns:a16="http://schemas.microsoft.com/office/drawing/2014/main" id="{F3F753EA-9ED0-B749-B25F-1D359659F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05"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46">
              <a:extLst>
                <a:ext uri="{FF2B5EF4-FFF2-40B4-BE49-F238E27FC236}">
                  <a16:creationId xmlns:a16="http://schemas.microsoft.com/office/drawing/2014/main" id="{4C348B07-3AA5-3142-A06C-D2FAA3922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636" y="4924471"/>
              <a:ext cx="536364" cy="1124877"/>
            </a:xfrm>
            <a:custGeom>
              <a:avLst/>
              <a:gdLst>
                <a:gd name="connsiteX0" fmla="*/ 536364 w 536364"/>
                <a:gd name="connsiteY0" fmla="*/ 0 h 1124877"/>
                <a:gd name="connsiteX1" fmla="*/ 536364 w 536364"/>
                <a:gd name="connsiteY1" fmla="*/ 25186 h 1124877"/>
                <a:gd name="connsiteX2" fmla="*/ 456541 w 536364"/>
                <a:gd name="connsiteY2" fmla="*/ 33232 h 1124877"/>
                <a:gd name="connsiteX3" fmla="*/ 25399 w 536364"/>
                <a:gd name="connsiteY3" fmla="*/ 562225 h 1124877"/>
                <a:gd name="connsiteX4" fmla="*/ 456541 w 536364"/>
                <a:gd name="connsiteY4" fmla="*/ 1091218 h 1124877"/>
                <a:gd name="connsiteX5" fmla="*/ 536364 w 536364"/>
                <a:gd name="connsiteY5" fmla="*/ 1099265 h 1124877"/>
                <a:gd name="connsiteX6" fmla="*/ 536364 w 536364"/>
                <a:gd name="connsiteY6" fmla="*/ 1124877 h 1124877"/>
                <a:gd name="connsiteX7" fmla="*/ 451423 w 536364"/>
                <a:gd name="connsiteY7" fmla="*/ 1116314 h 1124877"/>
                <a:gd name="connsiteX8" fmla="*/ 0 w 536364"/>
                <a:gd name="connsiteY8" fmla="*/ 562438 h 1124877"/>
                <a:gd name="connsiteX9" fmla="*/ 451423 w 536364"/>
                <a:gd name="connsiteY9" fmla="*/ 8562 h 112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364" h="1124877">
                  <a:moveTo>
                    <a:pt x="536364" y="0"/>
                  </a:moveTo>
                  <a:lnTo>
                    <a:pt x="536364" y="25186"/>
                  </a:lnTo>
                  <a:lnTo>
                    <a:pt x="456541" y="33232"/>
                  </a:lnTo>
                  <a:cubicBezTo>
                    <a:pt x="210489" y="83582"/>
                    <a:pt x="25399" y="301289"/>
                    <a:pt x="25399" y="562225"/>
                  </a:cubicBezTo>
                  <a:cubicBezTo>
                    <a:pt x="25399" y="823162"/>
                    <a:pt x="210489" y="1040869"/>
                    <a:pt x="456541" y="1091218"/>
                  </a:cubicBezTo>
                  <a:lnTo>
                    <a:pt x="536364" y="1099265"/>
                  </a:lnTo>
                  <a:lnTo>
                    <a:pt x="536364" y="1124877"/>
                  </a:lnTo>
                  <a:lnTo>
                    <a:pt x="451423" y="1116314"/>
                  </a:lnTo>
                  <a:cubicBezTo>
                    <a:pt x="193797" y="1063596"/>
                    <a:pt x="0" y="835649"/>
                    <a:pt x="0" y="562438"/>
                  </a:cubicBezTo>
                  <a:cubicBezTo>
                    <a:pt x="0" y="289227"/>
                    <a:pt x="193797" y="61280"/>
                    <a:pt x="451423" y="856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47">
              <a:extLst>
                <a:ext uri="{FF2B5EF4-FFF2-40B4-BE49-F238E27FC236}">
                  <a16:creationId xmlns:a16="http://schemas.microsoft.com/office/drawing/2014/main" id="{C3ED9540-E9D6-9D41-994B-55874068AF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69" y="6293274"/>
              <a:ext cx="1130598" cy="564727"/>
            </a:xfrm>
            <a:custGeom>
              <a:avLst/>
              <a:gdLst>
                <a:gd name="connsiteX0" fmla="*/ 565300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300 w 1130598"/>
                <a:gd name="connsiteY5" fmla="*/ 25186 h 564727"/>
                <a:gd name="connsiteX6" fmla="*/ 36306 w 1130598"/>
                <a:gd name="connsiteY6" fmla="*/ 456328 h 564727"/>
                <a:gd name="connsiteX7" fmla="*/ 25378 w 1130598"/>
                <a:gd name="connsiteY7" fmla="*/ 564727 h 564727"/>
                <a:gd name="connsiteX8" fmla="*/ 0 w 1130598"/>
                <a:gd name="connsiteY8" fmla="*/ 564727 h 564727"/>
                <a:gd name="connsiteX9" fmla="*/ 11423 w 1130598"/>
                <a:gd name="connsiteY9" fmla="*/ 451422 h 564727"/>
                <a:gd name="connsiteX10" fmla="*/ 565300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300" y="0"/>
                  </a:moveTo>
                  <a:cubicBezTo>
                    <a:pt x="838510" y="0"/>
                    <a:pt x="1066458" y="193796"/>
                    <a:pt x="1119176" y="451422"/>
                  </a:cubicBezTo>
                  <a:lnTo>
                    <a:pt x="1130598" y="564727"/>
                  </a:lnTo>
                  <a:lnTo>
                    <a:pt x="1105221" y="564727"/>
                  </a:lnTo>
                  <a:lnTo>
                    <a:pt x="1094293" y="456328"/>
                  </a:lnTo>
                  <a:cubicBezTo>
                    <a:pt x="1043944" y="210276"/>
                    <a:pt x="826237" y="25186"/>
                    <a:pt x="565300" y="25186"/>
                  </a:cubicBezTo>
                  <a:cubicBezTo>
                    <a:pt x="304362" y="25186"/>
                    <a:pt x="86655" y="210276"/>
                    <a:pt x="36306" y="456328"/>
                  </a:cubicBezTo>
                  <a:lnTo>
                    <a:pt x="25378" y="564727"/>
                  </a:lnTo>
                  <a:lnTo>
                    <a:pt x="0" y="564727"/>
                  </a:lnTo>
                  <a:lnTo>
                    <a:pt x="11423" y="451422"/>
                  </a:lnTo>
                  <a:cubicBezTo>
                    <a:pt x="64141" y="193796"/>
                    <a:pt x="292089" y="0"/>
                    <a:pt x="5653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96745473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01EA27-5EFC-C5DD-D2FC-FCF3A8084A5D}"/>
              </a:ext>
            </a:extLst>
          </p:cNvPr>
          <p:cNvSpPr>
            <a:spLocks noGrp="1"/>
          </p:cNvSpPr>
          <p:nvPr>
            <p:ph type="title"/>
          </p:nvPr>
        </p:nvSpPr>
        <p:spPr>
          <a:xfrm>
            <a:off x="565150" y="770890"/>
            <a:ext cx="7335835" cy="1268984"/>
          </a:xfrm>
        </p:spPr>
        <p:txBody>
          <a:bodyPr>
            <a:normAutofit/>
          </a:bodyPr>
          <a:lstStyle/>
          <a:p>
            <a:pPr>
              <a:lnSpc>
                <a:spcPct val="90000"/>
              </a:lnSpc>
            </a:pPr>
            <a:r>
              <a:rPr lang="en-GB" dirty="0"/>
              <a:t>What is permitted inside a sacred place?</a:t>
            </a:r>
            <a:endParaRPr lang="en-GB"/>
          </a:p>
        </p:txBody>
      </p:sp>
      <p:sp>
        <p:nvSpPr>
          <p:cNvPr id="3" name="Content Placeholder 2">
            <a:extLst>
              <a:ext uri="{FF2B5EF4-FFF2-40B4-BE49-F238E27FC236}">
                <a16:creationId xmlns:a16="http://schemas.microsoft.com/office/drawing/2014/main" id="{67F923D7-15B9-EE6A-FD1D-ECE69CD19C6F}"/>
              </a:ext>
            </a:extLst>
          </p:cNvPr>
          <p:cNvSpPr>
            <a:spLocks noGrp="1"/>
          </p:cNvSpPr>
          <p:nvPr>
            <p:ph idx="1"/>
          </p:nvPr>
        </p:nvSpPr>
        <p:spPr>
          <a:xfrm>
            <a:off x="565150" y="2160016"/>
            <a:ext cx="7335835" cy="3601212"/>
          </a:xfrm>
        </p:spPr>
        <p:txBody>
          <a:bodyPr>
            <a:normAutofit/>
          </a:bodyPr>
          <a:lstStyle/>
          <a:p>
            <a:pPr algn="just"/>
            <a:r>
              <a:rPr lang="en-GB" dirty="0"/>
              <a:t>"Only those things which </a:t>
            </a:r>
            <a:r>
              <a:rPr lang="en-GB" b="1" dirty="0"/>
              <a:t>serve the exercise or promotion of worship, piety, or religion </a:t>
            </a:r>
            <a:r>
              <a:rPr lang="en-GB" dirty="0"/>
              <a:t>are permitted in a sacred place;</a:t>
            </a:r>
          </a:p>
          <a:p>
            <a:pPr algn="just"/>
            <a:r>
              <a:rPr lang="en-GB" b="1" dirty="0"/>
              <a:t>Anything not consonant</a:t>
            </a:r>
            <a:r>
              <a:rPr lang="en-GB" dirty="0"/>
              <a:t> with the holiness of the place is </a:t>
            </a:r>
            <a:r>
              <a:rPr lang="en-GB" b="1" dirty="0"/>
              <a:t>forbidden</a:t>
            </a:r>
            <a:r>
              <a:rPr lang="en-GB" dirty="0"/>
              <a:t>.</a:t>
            </a:r>
          </a:p>
          <a:p>
            <a:pPr algn="just"/>
            <a:r>
              <a:rPr lang="en-GB" dirty="0"/>
              <a:t>In an individual case, however, </a:t>
            </a:r>
            <a:r>
              <a:rPr lang="en-GB" b="1" dirty="0"/>
              <a:t>the ordinary can permit other uses</a:t>
            </a:r>
            <a:r>
              <a:rPr lang="en-GB" dirty="0"/>
              <a:t> which are not contrary to the holiness of the place" (c. 1210)</a:t>
            </a:r>
          </a:p>
          <a:p>
            <a:pPr algn="just"/>
            <a:endParaRPr lang="en-GB" dirty="0"/>
          </a:p>
        </p:txBody>
      </p:sp>
      <p:cxnSp>
        <p:nvCxnSpPr>
          <p:cNvPr id="25" name="Straight Connector 24">
            <a:extLst>
              <a:ext uri="{FF2B5EF4-FFF2-40B4-BE49-F238E27FC236}">
                <a16:creationId xmlns:a16="http://schemas.microsoft.com/office/drawing/2014/main" id="{2DDDFCEF-D5C9-BE40-9979-57040F021F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1714268B-8C50-CA4E-9D9C-5534290342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5974" y="0"/>
            <a:ext cx="3266026" cy="6858001"/>
            <a:chOff x="8925974" y="0"/>
            <a:chExt cx="3266026" cy="6858001"/>
          </a:xfrm>
        </p:grpSpPr>
        <p:sp>
          <p:nvSpPr>
            <p:cNvPr id="28" name="Oval 27">
              <a:extLst>
                <a:ext uri="{FF2B5EF4-FFF2-40B4-BE49-F238E27FC236}">
                  <a16:creationId xmlns:a16="http://schemas.microsoft.com/office/drawing/2014/main" id="{8ABEF35D-F220-CC47-918A-86AD6DB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057"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36">
              <a:extLst>
                <a:ext uri="{FF2B5EF4-FFF2-40B4-BE49-F238E27FC236}">
                  <a16:creationId xmlns:a16="http://schemas.microsoft.com/office/drawing/2014/main" id="{C00E500B-D6E7-C64D-BB6C-BCC4F8B7B8F0}"/>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1652922" y="6295076"/>
              <a:ext cx="539078" cy="562924"/>
            </a:xfrm>
            <a:custGeom>
              <a:avLst/>
              <a:gdLst>
                <a:gd name="connsiteX0" fmla="*/ 539078 w 539078"/>
                <a:gd name="connsiteY0" fmla="*/ 0 h 562924"/>
                <a:gd name="connsiteX1" fmla="*/ 539078 w 539078"/>
                <a:gd name="connsiteY1" fmla="*/ 562924 h 562924"/>
                <a:gd name="connsiteX2" fmla="*/ 22 w 539078"/>
                <a:gd name="connsiteY2" fmla="*/ 562924 h 562924"/>
                <a:gd name="connsiteX3" fmla="*/ 0 w 539078"/>
                <a:gd name="connsiteY3" fmla="*/ 562712 h 562924"/>
                <a:gd name="connsiteX4" fmla="*/ 451422 w 539078"/>
                <a:gd name="connsiteY4" fmla="*/ 8836 h 562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562924">
                  <a:moveTo>
                    <a:pt x="539078" y="0"/>
                  </a:moveTo>
                  <a:lnTo>
                    <a:pt x="539078" y="562924"/>
                  </a:lnTo>
                  <a:lnTo>
                    <a:pt x="22" y="562924"/>
                  </a:lnTo>
                  <a:lnTo>
                    <a:pt x="0" y="562712"/>
                  </a:lnTo>
                  <a:cubicBezTo>
                    <a:pt x="0" y="289501"/>
                    <a:pt x="193796" y="61554"/>
                    <a:pt x="451422" y="88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37">
              <a:extLst>
                <a:ext uri="{FF2B5EF4-FFF2-40B4-BE49-F238E27FC236}">
                  <a16:creationId xmlns:a16="http://schemas.microsoft.com/office/drawing/2014/main" id="{E738F114-63E2-2F46-879C-39082E11D3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922" y="3552046"/>
              <a:ext cx="539078" cy="1125424"/>
            </a:xfrm>
            <a:custGeom>
              <a:avLst/>
              <a:gdLst>
                <a:gd name="connsiteX0" fmla="*/ 539078 w 539078"/>
                <a:gd name="connsiteY0" fmla="*/ 0 h 1125424"/>
                <a:gd name="connsiteX1" fmla="*/ 539078 w 539078"/>
                <a:gd name="connsiteY1" fmla="*/ 1125424 h 1125424"/>
                <a:gd name="connsiteX2" fmla="*/ 451423 w 539078"/>
                <a:gd name="connsiteY2" fmla="*/ 1116588 h 1125424"/>
                <a:gd name="connsiteX3" fmla="*/ 0 w 539078"/>
                <a:gd name="connsiteY3" fmla="*/ 562712 h 1125424"/>
                <a:gd name="connsiteX4" fmla="*/ 451423 w 539078"/>
                <a:gd name="connsiteY4" fmla="*/ 8836 h 1125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1125424">
                  <a:moveTo>
                    <a:pt x="539078" y="0"/>
                  </a:moveTo>
                  <a:lnTo>
                    <a:pt x="539078" y="1125424"/>
                  </a:lnTo>
                  <a:lnTo>
                    <a:pt x="451423" y="1116588"/>
                  </a:lnTo>
                  <a:cubicBezTo>
                    <a:pt x="193797" y="1063870"/>
                    <a:pt x="0" y="835923"/>
                    <a:pt x="0" y="562712"/>
                  </a:cubicBezTo>
                  <a:cubicBezTo>
                    <a:pt x="0" y="289501"/>
                    <a:pt x="193797" y="61554"/>
                    <a:pt x="451423" y="88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8">
              <a:extLst>
                <a:ext uri="{FF2B5EF4-FFF2-40B4-BE49-F238E27FC236}">
                  <a16:creationId xmlns:a16="http://schemas.microsoft.com/office/drawing/2014/main" id="{02D7001E-46DE-6140-8803-620C53392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922" y="2180532"/>
              <a:ext cx="539078" cy="1125425"/>
            </a:xfrm>
            <a:custGeom>
              <a:avLst/>
              <a:gdLst>
                <a:gd name="connsiteX0" fmla="*/ 539078 w 539078"/>
                <a:gd name="connsiteY0" fmla="*/ 0 h 1125425"/>
                <a:gd name="connsiteX1" fmla="*/ 539078 w 539078"/>
                <a:gd name="connsiteY1" fmla="*/ 1125425 h 1125425"/>
                <a:gd name="connsiteX2" fmla="*/ 451423 w 539078"/>
                <a:gd name="connsiteY2" fmla="*/ 1116588 h 1125425"/>
                <a:gd name="connsiteX3" fmla="*/ 0 w 539078"/>
                <a:gd name="connsiteY3" fmla="*/ 562712 h 1125425"/>
                <a:gd name="connsiteX4" fmla="*/ 451423 w 539078"/>
                <a:gd name="connsiteY4" fmla="*/ 8836 h 1125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1125425">
                  <a:moveTo>
                    <a:pt x="539078" y="0"/>
                  </a:moveTo>
                  <a:lnTo>
                    <a:pt x="539078" y="1125425"/>
                  </a:lnTo>
                  <a:lnTo>
                    <a:pt x="451423" y="1116588"/>
                  </a:lnTo>
                  <a:cubicBezTo>
                    <a:pt x="193797" y="1063870"/>
                    <a:pt x="0" y="835923"/>
                    <a:pt x="0" y="562712"/>
                  </a:cubicBezTo>
                  <a:cubicBezTo>
                    <a:pt x="0" y="289502"/>
                    <a:pt x="193797" y="61554"/>
                    <a:pt x="451423" y="88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9">
              <a:extLst>
                <a:ext uri="{FF2B5EF4-FFF2-40B4-BE49-F238E27FC236}">
                  <a16:creationId xmlns:a16="http://schemas.microsoft.com/office/drawing/2014/main" id="{BD55182B-F5B7-BC4D-9649-D3A17486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922" y="0"/>
              <a:ext cx="539078" cy="562926"/>
            </a:xfrm>
            <a:custGeom>
              <a:avLst/>
              <a:gdLst>
                <a:gd name="connsiteX0" fmla="*/ 22 w 539078"/>
                <a:gd name="connsiteY0" fmla="*/ 0 h 562926"/>
                <a:gd name="connsiteX1" fmla="*/ 539078 w 539078"/>
                <a:gd name="connsiteY1" fmla="*/ 0 h 562926"/>
                <a:gd name="connsiteX2" fmla="*/ 539078 w 539078"/>
                <a:gd name="connsiteY2" fmla="*/ 562926 h 562926"/>
                <a:gd name="connsiteX3" fmla="*/ 451423 w 539078"/>
                <a:gd name="connsiteY3" fmla="*/ 554090 h 562926"/>
                <a:gd name="connsiteX4" fmla="*/ 0 w 539078"/>
                <a:gd name="connsiteY4" fmla="*/ 214 h 56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562926">
                  <a:moveTo>
                    <a:pt x="22" y="0"/>
                  </a:moveTo>
                  <a:lnTo>
                    <a:pt x="539078" y="0"/>
                  </a:lnTo>
                  <a:lnTo>
                    <a:pt x="539078" y="562926"/>
                  </a:lnTo>
                  <a:lnTo>
                    <a:pt x="451423" y="554090"/>
                  </a:lnTo>
                  <a:cubicBezTo>
                    <a:pt x="193797" y="501372"/>
                    <a:pt x="0" y="27342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40">
              <a:extLst>
                <a:ext uri="{FF2B5EF4-FFF2-40B4-BE49-F238E27FC236}">
                  <a16:creationId xmlns:a16="http://schemas.microsoft.com/office/drawing/2014/main" id="{E2A11AC1-65D6-254F-8C03-98312331D6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5976"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41">
              <a:extLst>
                <a:ext uri="{FF2B5EF4-FFF2-40B4-BE49-F238E27FC236}">
                  <a16:creationId xmlns:a16="http://schemas.microsoft.com/office/drawing/2014/main" id="{3F2B5374-F243-F34E-BC5C-861BA70ECA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05" y="0"/>
              <a:ext cx="1130726" cy="565362"/>
            </a:xfrm>
            <a:custGeom>
              <a:avLst/>
              <a:gdLst>
                <a:gd name="connsiteX0" fmla="*/ 0 w 1130726"/>
                <a:gd name="connsiteY0" fmla="*/ 0 h 565362"/>
                <a:gd name="connsiteX1" fmla="*/ 25421 w 1130726"/>
                <a:gd name="connsiteY1" fmla="*/ 0 h 565362"/>
                <a:gd name="connsiteX2" fmla="*/ 36370 w 1130726"/>
                <a:gd name="connsiteY2" fmla="*/ 108609 h 565362"/>
                <a:gd name="connsiteX3" fmla="*/ 565364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4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70" y="108609"/>
                  </a:lnTo>
                  <a:cubicBezTo>
                    <a:pt x="86719" y="354660"/>
                    <a:pt x="304426" y="539750"/>
                    <a:pt x="565364" y="539750"/>
                  </a:cubicBezTo>
                  <a:cubicBezTo>
                    <a:pt x="826301" y="539750"/>
                    <a:pt x="1044008" y="354660"/>
                    <a:pt x="1094357" y="108609"/>
                  </a:cubicBezTo>
                  <a:lnTo>
                    <a:pt x="1105306" y="0"/>
                  </a:lnTo>
                  <a:lnTo>
                    <a:pt x="1130726" y="0"/>
                  </a:lnTo>
                  <a:cubicBezTo>
                    <a:pt x="1130726" y="312241"/>
                    <a:pt x="877604" y="565362"/>
                    <a:pt x="565364" y="565362"/>
                  </a:cubicBezTo>
                  <a:cubicBezTo>
                    <a:pt x="253123"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42">
              <a:extLst>
                <a:ext uri="{FF2B5EF4-FFF2-40B4-BE49-F238E27FC236}">
                  <a16:creationId xmlns:a16="http://schemas.microsoft.com/office/drawing/2014/main" id="{84DEF8D9-0016-6E40-A7C9-BF7C523F8B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636" y="809288"/>
              <a:ext cx="536364" cy="1124878"/>
            </a:xfrm>
            <a:custGeom>
              <a:avLst/>
              <a:gdLst>
                <a:gd name="connsiteX0" fmla="*/ 536364 w 536364"/>
                <a:gd name="connsiteY0" fmla="*/ 0 h 1124878"/>
                <a:gd name="connsiteX1" fmla="*/ 536364 w 536364"/>
                <a:gd name="connsiteY1" fmla="*/ 25187 h 1124878"/>
                <a:gd name="connsiteX2" fmla="*/ 456541 w 536364"/>
                <a:gd name="connsiteY2" fmla="*/ 33233 h 1124878"/>
                <a:gd name="connsiteX3" fmla="*/ 25399 w 536364"/>
                <a:gd name="connsiteY3" fmla="*/ 562226 h 1124878"/>
                <a:gd name="connsiteX4" fmla="*/ 456541 w 536364"/>
                <a:gd name="connsiteY4" fmla="*/ 1091219 h 1124878"/>
                <a:gd name="connsiteX5" fmla="*/ 536364 w 536364"/>
                <a:gd name="connsiteY5" fmla="*/ 1099266 h 1124878"/>
                <a:gd name="connsiteX6" fmla="*/ 536364 w 536364"/>
                <a:gd name="connsiteY6" fmla="*/ 1124878 h 1124878"/>
                <a:gd name="connsiteX7" fmla="*/ 451423 w 536364"/>
                <a:gd name="connsiteY7" fmla="*/ 1116315 h 1124878"/>
                <a:gd name="connsiteX8" fmla="*/ 0 w 536364"/>
                <a:gd name="connsiteY8" fmla="*/ 562439 h 1124878"/>
                <a:gd name="connsiteX9" fmla="*/ 451423 w 536364"/>
                <a:gd name="connsiteY9" fmla="*/ 8563 h 112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364" h="1124878">
                  <a:moveTo>
                    <a:pt x="536364" y="0"/>
                  </a:moveTo>
                  <a:lnTo>
                    <a:pt x="536364" y="25187"/>
                  </a:lnTo>
                  <a:lnTo>
                    <a:pt x="456541" y="33233"/>
                  </a:lnTo>
                  <a:cubicBezTo>
                    <a:pt x="210489" y="83583"/>
                    <a:pt x="25399" y="301290"/>
                    <a:pt x="25399" y="562226"/>
                  </a:cubicBezTo>
                  <a:cubicBezTo>
                    <a:pt x="25399" y="823163"/>
                    <a:pt x="210489" y="1040870"/>
                    <a:pt x="456541" y="1091219"/>
                  </a:cubicBezTo>
                  <a:lnTo>
                    <a:pt x="536364" y="1099266"/>
                  </a:lnTo>
                  <a:lnTo>
                    <a:pt x="536364" y="1124878"/>
                  </a:lnTo>
                  <a:lnTo>
                    <a:pt x="451423" y="1116315"/>
                  </a:lnTo>
                  <a:cubicBezTo>
                    <a:pt x="193797" y="1063597"/>
                    <a:pt x="0" y="835650"/>
                    <a:pt x="0" y="562439"/>
                  </a:cubicBezTo>
                  <a:cubicBezTo>
                    <a:pt x="0" y="289228"/>
                    <a:pt x="193797" y="61281"/>
                    <a:pt x="451423" y="8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43">
              <a:extLst>
                <a:ext uri="{FF2B5EF4-FFF2-40B4-BE49-F238E27FC236}">
                  <a16:creationId xmlns:a16="http://schemas.microsoft.com/office/drawing/2014/main" id="{7A87F92E-7BB7-CF40-B9F4-F6A76E480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05" y="2178092"/>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44">
              <a:extLst>
                <a:ext uri="{FF2B5EF4-FFF2-40B4-BE49-F238E27FC236}">
                  <a16:creationId xmlns:a16="http://schemas.microsoft.com/office/drawing/2014/main" id="{3956B80A-36C5-A84F-A57F-2264B3460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5974"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45">
              <a:extLst>
                <a:ext uri="{FF2B5EF4-FFF2-40B4-BE49-F238E27FC236}">
                  <a16:creationId xmlns:a16="http://schemas.microsoft.com/office/drawing/2014/main" id="{F3F753EA-9ED0-B749-B25F-1D359659F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05"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46">
              <a:extLst>
                <a:ext uri="{FF2B5EF4-FFF2-40B4-BE49-F238E27FC236}">
                  <a16:creationId xmlns:a16="http://schemas.microsoft.com/office/drawing/2014/main" id="{4C348B07-3AA5-3142-A06C-D2FAA3922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636" y="4924471"/>
              <a:ext cx="536364" cy="1124877"/>
            </a:xfrm>
            <a:custGeom>
              <a:avLst/>
              <a:gdLst>
                <a:gd name="connsiteX0" fmla="*/ 536364 w 536364"/>
                <a:gd name="connsiteY0" fmla="*/ 0 h 1124877"/>
                <a:gd name="connsiteX1" fmla="*/ 536364 w 536364"/>
                <a:gd name="connsiteY1" fmla="*/ 25186 h 1124877"/>
                <a:gd name="connsiteX2" fmla="*/ 456541 w 536364"/>
                <a:gd name="connsiteY2" fmla="*/ 33232 h 1124877"/>
                <a:gd name="connsiteX3" fmla="*/ 25399 w 536364"/>
                <a:gd name="connsiteY3" fmla="*/ 562225 h 1124877"/>
                <a:gd name="connsiteX4" fmla="*/ 456541 w 536364"/>
                <a:gd name="connsiteY4" fmla="*/ 1091218 h 1124877"/>
                <a:gd name="connsiteX5" fmla="*/ 536364 w 536364"/>
                <a:gd name="connsiteY5" fmla="*/ 1099265 h 1124877"/>
                <a:gd name="connsiteX6" fmla="*/ 536364 w 536364"/>
                <a:gd name="connsiteY6" fmla="*/ 1124877 h 1124877"/>
                <a:gd name="connsiteX7" fmla="*/ 451423 w 536364"/>
                <a:gd name="connsiteY7" fmla="*/ 1116314 h 1124877"/>
                <a:gd name="connsiteX8" fmla="*/ 0 w 536364"/>
                <a:gd name="connsiteY8" fmla="*/ 562438 h 1124877"/>
                <a:gd name="connsiteX9" fmla="*/ 451423 w 536364"/>
                <a:gd name="connsiteY9" fmla="*/ 8562 h 112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364" h="1124877">
                  <a:moveTo>
                    <a:pt x="536364" y="0"/>
                  </a:moveTo>
                  <a:lnTo>
                    <a:pt x="536364" y="25186"/>
                  </a:lnTo>
                  <a:lnTo>
                    <a:pt x="456541" y="33232"/>
                  </a:lnTo>
                  <a:cubicBezTo>
                    <a:pt x="210489" y="83582"/>
                    <a:pt x="25399" y="301289"/>
                    <a:pt x="25399" y="562225"/>
                  </a:cubicBezTo>
                  <a:cubicBezTo>
                    <a:pt x="25399" y="823162"/>
                    <a:pt x="210489" y="1040869"/>
                    <a:pt x="456541" y="1091218"/>
                  </a:cubicBezTo>
                  <a:lnTo>
                    <a:pt x="536364" y="1099265"/>
                  </a:lnTo>
                  <a:lnTo>
                    <a:pt x="536364" y="1124877"/>
                  </a:lnTo>
                  <a:lnTo>
                    <a:pt x="451423" y="1116314"/>
                  </a:lnTo>
                  <a:cubicBezTo>
                    <a:pt x="193797" y="1063596"/>
                    <a:pt x="0" y="835649"/>
                    <a:pt x="0" y="562438"/>
                  </a:cubicBezTo>
                  <a:cubicBezTo>
                    <a:pt x="0" y="289227"/>
                    <a:pt x="193797" y="61280"/>
                    <a:pt x="451423" y="856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47">
              <a:extLst>
                <a:ext uri="{FF2B5EF4-FFF2-40B4-BE49-F238E27FC236}">
                  <a16:creationId xmlns:a16="http://schemas.microsoft.com/office/drawing/2014/main" id="{C3ED9540-E9D6-9D41-994B-55874068AF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69" y="6293274"/>
              <a:ext cx="1130598" cy="564727"/>
            </a:xfrm>
            <a:custGeom>
              <a:avLst/>
              <a:gdLst>
                <a:gd name="connsiteX0" fmla="*/ 565300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300 w 1130598"/>
                <a:gd name="connsiteY5" fmla="*/ 25186 h 564727"/>
                <a:gd name="connsiteX6" fmla="*/ 36306 w 1130598"/>
                <a:gd name="connsiteY6" fmla="*/ 456328 h 564727"/>
                <a:gd name="connsiteX7" fmla="*/ 25378 w 1130598"/>
                <a:gd name="connsiteY7" fmla="*/ 564727 h 564727"/>
                <a:gd name="connsiteX8" fmla="*/ 0 w 1130598"/>
                <a:gd name="connsiteY8" fmla="*/ 564727 h 564727"/>
                <a:gd name="connsiteX9" fmla="*/ 11423 w 1130598"/>
                <a:gd name="connsiteY9" fmla="*/ 451422 h 564727"/>
                <a:gd name="connsiteX10" fmla="*/ 565300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300" y="0"/>
                  </a:moveTo>
                  <a:cubicBezTo>
                    <a:pt x="838510" y="0"/>
                    <a:pt x="1066458" y="193796"/>
                    <a:pt x="1119176" y="451422"/>
                  </a:cubicBezTo>
                  <a:lnTo>
                    <a:pt x="1130598" y="564727"/>
                  </a:lnTo>
                  <a:lnTo>
                    <a:pt x="1105221" y="564727"/>
                  </a:lnTo>
                  <a:lnTo>
                    <a:pt x="1094293" y="456328"/>
                  </a:lnTo>
                  <a:cubicBezTo>
                    <a:pt x="1043944" y="210276"/>
                    <a:pt x="826237" y="25186"/>
                    <a:pt x="565300" y="25186"/>
                  </a:cubicBezTo>
                  <a:cubicBezTo>
                    <a:pt x="304362" y="25186"/>
                    <a:pt x="86655" y="210276"/>
                    <a:pt x="36306" y="456328"/>
                  </a:cubicBezTo>
                  <a:lnTo>
                    <a:pt x="25378" y="564727"/>
                  </a:lnTo>
                  <a:lnTo>
                    <a:pt x="0" y="564727"/>
                  </a:lnTo>
                  <a:lnTo>
                    <a:pt x="11423" y="451422"/>
                  </a:lnTo>
                  <a:cubicBezTo>
                    <a:pt x="64141" y="193796"/>
                    <a:pt x="292089" y="0"/>
                    <a:pt x="5653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46312372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0" name="Group 79">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81" name="Oval 80">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Oval 83">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3"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95" name="Straight Connector 94">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97" name="Rectangle 96">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41B42E-2225-9743-7846-B2D2835548FE}"/>
              </a:ext>
            </a:extLst>
          </p:cNvPr>
          <p:cNvSpPr>
            <a:spLocks noGrp="1"/>
          </p:cNvSpPr>
          <p:nvPr>
            <p:ph type="title"/>
          </p:nvPr>
        </p:nvSpPr>
        <p:spPr>
          <a:xfrm>
            <a:off x="565150" y="770890"/>
            <a:ext cx="7335835" cy="1268984"/>
          </a:xfrm>
        </p:spPr>
        <p:txBody>
          <a:bodyPr vert="horz" lIns="91440" tIns="45720" rIns="91440" bIns="45720" rtlCol="0" anchor="t">
            <a:normAutofit/>
          </a:bodyPr>
          <a:lstStyle/>
          <a:p>
            <a:r>
              <a:rPr lang="en-US" sz="4000" dirty="0"/>
              <a:t>What CAN be added?</a:t>
            </a:r>
          </a:p>
        </p:txBody>
      </p:sp>
      <p:sp>
        <p:nvSpPr>
          <p:cNvPr id="136" name="Text Placeholder 3">
            <a:extLst>
              <a:ext uri="{FF2B5EF4-FFF2-40B4-BE49-F238E27FC236}">
                <a16:creationId xmlns:a16="http://schemas.microsoft.com/office/drawing/2014/main" id="{C16B20B7-D912-D183-3668-12EAFB2640A5}"/>
              </a:ext>
            </a:extLst>
          </p:cNvPr>
          <p:cNvSpPr>
            <a:spLocks noGrp="1"/>
          </p:cNvSpPr>
          <p:nvPr>
            <p:ph type="body" sz="half" idx="2"/>
          </p:nvPr>
        </p:nvSpPr>
        <p:spPr>
          <a:xfrm>
            <a:off x="565150" y="2160016"/>
            <a:ext cx="7335835" cy="3601212"/>
          </a:xfrm>
        </p:spPr>
        <p:txBody>
          <a:bodyPr vert="horz" lIns="91440" tIns="45720" rIns="91440" bIns="45720" rtlCol="0">
            <a:normAutofit/>
          </a:bodyPr>
          <a:lstStyle/>
          <a:p>
            <a:pPr marL="228600" indent="-228600" algn="just">
              <a:lnSpc>
                <a:spcPct val="90000"/>
              </a:lnSpc>
              <a:buFont typeface="Arial" panose="020B0604020202020204" pitchFamily="34" charset="0"/>
              <a:buChar char="•"/>
            </a:pPr>
            <a:r>
              <a:rPr lang="en-US" dirty="0"/>
              <a:t>Worship items such as crosses and/or crucifixes, images related to Catholicism (e.g. images depicting parables, miracles, </a:t>
            </a:r>
            <a:r>
              <a:rPr lang="en-US" dirty="0" err="1"/>
              <a:t>etc</a:t>
            </a:r>
            <a:r>
              <a:rPr lang="en-US" dirty="0"/>
              <a:t>), statues of saints or Jesus or Mary, flowers and/or plants (sometimes this depends on the liturgical calendar), </a:t>
            </a:r>
            <a:r>
              <a:rPr lang="en-US" dirty="0" err="1"/>
              <a:t>coloured</a:t>
            </a:r>
            <a:r>
              <a:rPr lang="en-US" dirty="0"/>
              <a:t> drapes/cloths based on the liturgical calendar, the Bible</a:t>
            </a:r>
          </a:p>
          <a:p>
            <a:pPr marL="228600" indent="-228600" algn="just">
              <a:lnSpc>
                <a:spcPct val="90000"/>
              </a:lnSpc>
              <a:buFont typeface="Arial" panose="020B0604020202020204" pitchFamily="34" charset="0"/>
              <a:buChar char="•"/>
            </a:pPr>
            <a:r>
              <a:rPr lang="en-US" dirty="0"/>
              <a:t>Any natural elements like water (</a:t>
            </a:r>
            <a:r>
              <a:rPr lang="en-US" dirty="0" err="1"/>
              <a:t>symbolising</a:t>
            </a:r>
            <a:r>
              <a:rPr lang="en-US" dirty="0"/>
              <a:t> life, e.g. the baptismal font), fire (</a:t>
            </a:r>
            <a:r>
              <a:rPr lang="en-US" dirty="0" err="1"/>
              <a:t>symbolising</a:t>
            </a:r>
            <a:r>
              <a:rPr lang="en-US" dirty="0"/>
              <a:t> the Holy Spirit, e.g. a candle), sand (</a:t>
            </a:r>
            <a:r>
              <a:rPr lang="en-US" dirty="0" err="1"/>
              <a:t>symbolising</a:t>
            </a:r>
            <a:r>
              <a:rPr lang="en-US" dirty="0"/>
              <a:t> abundance and human finiteness, e.g. in a designated area on the ground).</a:t>
            </a:r>
          </a:p>
          <a:p>
            <a:pPr marL="228600" indent="-228600" algn="just">
              <a:lnSpc>
                <a:spcPct val="90000"/>
              </a:lnSpc>
              <a:buFont typeface="Arial" panose="020B0604020202020204" pitchFamily="34" charset="0"/>
              <a:buChar char="•"/>
            </a:pPr>
            <a:r>
              <a:rPr lang="en-US" dirty="0"/>
              <a:t>Other symbols of faith: Alpha, Omega, Chi-Rho, Sacred Heart, Ichthys, etc.</a:t>
            </a:r>
          </a:p>
          <a:p>
            <a:pPr marL="228600" indent="-228600" algn="just">
              <a:lnSpc>
                <a:spcPct val="90000"/>
              </a:lnSpc>
              <a:buFont typeface="Arial" panose="020B0604020202020204" pitchFamily="34" charset="0"/>
              <a:buChar char="•"/>
            </a:pPr>
            <a:r>
              <a:rPr lang="en-US" dirty="0"/>
              <a:t>Permitted actions: decent clothing, individual or community prayer, in some cases, the celebration of the sacraments, church choir practice and singing, etc.</a:t>
            </a:r>
          </a:p>
        </p:txBody>
      </p:sp>
      <p:cxnSp>
        <p:nvCxnSpPr>
          <p:cNvPr id="99" name="Straight Connector 98">
            <a:extLst>
              <a:ext uri="{FF2B5EF4-FFF2-40B4-BE49-F238E27FC236}">
                <a16:creationId xmlns:a16="http://schemas.microsoft.com/office/drawing/2014/main" id="{2DDDFCEF-D5C9-BE40-9979-57040F021F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1714268B-8C50-CA4E-9D9C-5534290342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5974" y="0"/>
            <a:ext cx="3266026" cy="6858001"/>
            <a:chOff x="8925974" y="0"/>
            <a:chExt cx="3266026" cy="6858001"/>
          </a:xfrm>
        </p:grpSpPr>
        <p:sp>
          <p:nvSpPr>
            <p:cNvPr id="102" name="Oval 101">
              <a:extLst>
                <a:ext uri="{FF2B5EF4-FFF2-40B4-BE49-F238E27FC236}">
                  <a16:creationId xmlns:a16="http://schemas.microsoft.com/office/drawing/2014/main" id="{8ABEF35D-F220-CC47-918A-86AD6DB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057"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36">
              <a:extLst>
                <a:ext uri="{FF2B5EF4-FFF2-40B4-BE49-F238E27FC236}">
                  <a16:creationId xmlns:a16="http://schemas.microsoft.com/office/drawing/2014/main" id="{C00E500B-D6E7-C64D-BB6C-BCC4F8B7B8F0}"/>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1652922" y="6295076"/>
              <a:ext cx="539078" cy="562924"/>
            </a:xfrm>
            <a:custGeom>
              <a:avLst/>
              <a:gdLst>
                <a:gd name="connsiteX0" fmla="*/ 539078 w 539078"/>
                <a:gd name="connsiteY0" fmla="*/ 0 h 562924"/>
                <a:gd name="connsiteX1" fmla="*/ 539078 w 539078"/>
                <a:gd name="connsiteY1" fmla="*/ 562924 h 562924"/>
                <a:gd name="connsiteX2" fmla="*/ 22 w 539078"/>
                <a:gd name="connsiteY2" fmla="*/ 562924 h 562924"/>
                <a:gd name="connsiteX3" fmla="*/ 0 w 539078"/>
                <a:gd name="connsiteY3" fmla="*/ 562712 h 562924"/>
                <a:gd name="connsiteX4" fmla="*/ 451422 w 539078"/>
                <a:gd name="connsiteY4" fmla="*/ 8836 h 562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562924">
                  <a:moveTo>
                    <a:pt x="539078" y="0"/>
                  </a:moveTo>
                  <a:lnTo>
                    <a:pt x="539078" y="562924"/>
                  </a:lnTo>
                  <a:lnTo>
                    <a:pt x="22" y="562924"/>
                  </a:lnTo>
                  <a:lnTo>
                    <a:pt x="0" y="562712"/>
                  </a:lnTo>
                  <a:cubicBezTo>
                    <a:pt x="0" y="289501"/>
                    <a:pt x="193796" y="61554"/>
                    <a:pt x="451422" y="88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 name="Freeform 37">
              <a:extLst>
                <a:ext uri="{FF2B5EF4-FFF2-40B4-BE49-F238E27FC236}">
                  <a16:creationId xmlns:a16="http://schemas.microsoft.com/office/drawing/2014/main" id="{E738F114-63E2-2F46-879C-39082E11D3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922" y="3552046"/>
              <a:ext cx="539078" cy="1125424"/>
            </a:xfrm>
            <a:custGeom>
              <a:avLst/>
              <a:gdLst>
                <a:gd name="connsiteX0" fmla="*/ 539078 w 539078"/>
                <a:gd name="connsiteY0" fmla="*/ 0 h 1125424"/>
                <a:gd name="connsiteX1" fmla="*/ 539078 w 539078"/>
                <a:gd name="connsiteY1" fmla="*/ 1125424 h 1125424"/>
                <a:gd name="connsiteX2" fmla="*/ 451423 w 539078"/>
                <a:gd name="connsiteY2" fmla="*/ 1116588 h 1125424"/>
                <a:gd name="connsiteX3" fmla="*/ 0 w 539078"/>
                <a:gd name="connsiteY3" fmla="*/ 562712 h 1125424"/>
                <a:gd name="connsiteX4" fmla="*/ 451423 w 539078"/>
                <a:gd name="connsiteY4" fmla="*/ 8836 h 1125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1125424">
                  <a:moveTo>
                    <a:pt x="539078" y="0"/>
                  </a:moveTo>
                  <a:lnTo>
                    <a:pt x="539078" y="1125424"/>
                  </a:lnTo>
                  <a:lnTo>
                    <a:pt x="451423" y="1116588"/>
                  </a:lnTo>
                  <a:cubicBezTo>
                    <a:pt x="193797" y="1063870"/>
                    <a:pt x="0" y="835923"/>
                    <a:pt x="0" y="562712"/>
                  </a:cubicBezTo>
                  <a:cubicBezTo>
                    <a:pt x="0" y="289501"/>
                    <a:pt x="193797" y="61554"/>
                    <a:pt x="451423" y="88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Freeform 38">
              <a:extLst>
                <a:ext uri="{FF2B5EF4-FFF2-40B4-BE49-F238E27FC236}">
                  <a16:creationId xmlns:a16="http://schemas.microsoft.com/office/drawing/2014/main" id="{02D7001E-46DE-6140-8803-620C53392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922" y="2180532"/>
              <a:ext cx="539078" cy="1125425"/>
            </a:xfrm>
            <a:custGeom>
              <a:avLst/>
              <a:gdLst>
                <a:gd name="connsiteX0" fmla="*/ 539078 w 539078"/>
                <a:gd name="connsiteY0" fmla="*/ 0 h 1125425"/>
                <a:gd name="connsiteX1" fmla="*/ 539078 w 539078"/>
                <a:gd name="connsiteY1" fmla="*/ 1125425 h 1125425"/>
                <a:gd name="connsiteX2" fmla="*/ 451423 w 539078"/>
                <a:gd name="connsiteY2" fmla="*/ 1116588 h 1125425"/>
                <a:gd name="connsiteX3" fmla="*/ 0 w 539078"/>
                <a:gd name="connsiteY3" fmla="*/ 562712 h 1125425"/>
                <a:gd name="connsiteX4" fmla="*/ 451423 w 539078"/>
                <a:gd name="connsiteY4" fmla="*/ 8836 h 1125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1125425">
                  <a:moveTo>
                    <a:pt x="539078" y="0"/>
                  </a:moveTo>
                  <a:lnTo>
                    <a:pt x="539078" y="1125425"/>
                  </a:lnTo>
                  <a:lnTo>
                    <a:pt x="451423" y="1116588"/>
                  </a:lnTo>
                  <a:cubicBezTo>
                    <a:pt x="193797" y="1063870"/>
                    <a:pt x="0" y="835923"/>
                    <a:pt x="0" y="562712"/>
                  </a:cubicBezTo>
                  <a:cubicBezTo>
                    <a:pt x="0" y="289502"/>
                    <a:pt x="193797" y="61554"/>
                    <a:pt x="451423" y="88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Freeform 39">
              <a:extLst>
                <a:ext uri="{FF2B5EF4-FFF2-40B4-BE49-F238E27FC236}">
                  <a16:creationId xmlns:a16="http://schemas.microsoft.com/office/drawing/2014/main" id="{BD55182B-F5B7-BC4D-9649-D3A17486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922" y="0"/>
              <a:ext cx="539078" cy="562926"/>
            </a:xfrm>
            <a:custGeom>
              <a:avLst/>
              <a:gdLst>
                <a:gd name="connsiteX0" fmla="*/ 22 w 539078"/>
                <a:gd name="connsiteY0" fmla="*/ 0 h 562926"/>
                <a:gd name="connsiteX1" fmla="*/ 539078 w 539078"/>
                <a:gd name="connsiteY1" fmla="*/ 0 h 562926"/>
                <a:gd name="connsiteX2" fmla="*/ 539078 w 539078"/>
                <a:gd name="connsiteY2" fmla="*/ 562926 h 562926"/>
                <a:gd name="connsiteX3" fmla="*/ 451423 w 539078"/>
                <a:gd name="connsiteY3" fmla="*/ 554090 h 562926"/>
                <a:gd name="connsiteX4" fmla="*/ 0 w 539078"/>
                <a:gd name="connsiteY4" fmla="*/ 214 h 56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562926">
                  <a:moveTo>
                    <a:pt x="22" y="0"/>
                  </a:moveTo>
                  <a:lnTo>
                    <a:pt x="539078" y="0"/>
                  </a:lnTo>
                  <a:lnTo>
                    <a:pt x="539078" y="562926"/>
                  </a:lnTo>
                  <a:lnTo>
                    <a:pt x="451423" y="554090"/>
                  </a:lnTo>
                  <a:cubicBezTo>
                    <a:pt x="193797" y="501372"/>
                    <a:pt x="0" y="27342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 name="Freeform 40">
              <a:extLst>
                <a:ext uri="{FF2B5EF4-FFF2-40B4-BE49-F238E27FC236}">
                  <a16:creationId xmlns:a16="http://schemas.microsoft.com/office/drawing/2014/main" id="{E2A11AC1-65D6-254F-8C03-98312331D6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5976"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8" name="Freeform 41">
              <a:extLst>
                <a:ext uri="{FF2B5EF4-FFF2-40B4-BE49-F238E27FC236}">
                  <a16:creationId xmlns:a16="http://schemas.microsoft.com/office/drawing/2014/main" id="{3F2B5374-F243-F34E-BC5C-861BA70ECA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05" y="0"/>
              <a:ext cx="1130726" cy="565362"/>
            </a:xfrm>
            <a:custGeom>
              <a:avLst/>
              <a:gdLst>
                <a:gd name="connsiteX0" fmla="*/ 0 w 1130726"/>
                <a:gd name="connsiteY0" fmla="*/ 0 h 565362"/>
                <a:gd name="connsiteX1" fmla="*/ 25421 w 1130726"/>
                <a:gd name="connsiteY1" fmla="*/ 0 h 565362"/>
                <a:gd name="connsiteX2" fmla="*/ 36370 w 1130726"/>
                <a:gd name="connsiteY2" fmla="*/ 108609 h 565362"/>
                <a:gd name="connsiteX3" fmla="*/ 565364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4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70" y="108609"/>
                  </a:lnTo>
                  <a:cubicBezTo>
                    <a:pt x="86719" y="354660"/>
                    <a:pt x="304426" y="539750"/>
                    <a:pt x="565364" y="539750"/>
                  </a:cubicBezTo>
                  <a:cubicBezTo>
                    <a:pt x="826301" y="539750"/>
                    <a:pt x="1044008" y="354660"/>
                    <a:pt x="1094357" y="108609"/>
                  </a:cubicBezTo>
                  <a:lnTo>
                    <a:pt x="1105306" y="0"/>
                  </a:lnTo>
                  <a:lnTo>
                    <a:pt x="1130726" y="0"/>
                  </a:lnTo>
                  <a:cubicBezTo>
                    <a:pt x="1130726" y="312241"/>
                    <a:pt x="877604" y="565362"/>
                    <a:pt x="565364" y="565362"/>
                  </a:cubicBezTo>
                  <a:cubicBezTo>
                    <a:pt x="253123"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9" name="Freeform 42">
              <a:extLst>
                <a:ext uri="{FF2B5EF4-FFF2-40B4-BE49-F238E27FC236}">
                  <a16:creationId xmlns:a16="http://schemas.microsoft.com/office/drawing/2014/main" id="{84DEF8D9-0016-6E40-A7C9-BF7C523F8B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636" y="809288"/>
              <a:ext cx="536364" cy="1124878"/>
            </a:xfrm>
            <a:custGeom>
              <a:avLst/>
              <a:gdLst>
                <a:gd name="connsiteX0" fmla="*/ 536364 w 536364"/>
                <a:gd name="connsiteY0" fmla="*/ 0 h 1124878"/>
                <a:gd name="connsiteX1" fmla="*/ 536364 w 536364"/>
                <a:gd name="connsiteY1" fmla="*/ 25187 h 1124878"/>
                <a:gd name="connsiteX2" fmla="*/ 456541 w 536364"/>
                <a:gd name="connsiteY2" fmla="*/ 33233 h 1124878"/>
                <a:gd name="connsiteX3" fmla="*/ 25399 w 536364"/>
                <a:gd name="connsiteY3" fmla="*/ 562226 h 1124878"/>
                <a:gd name="connsiteX4" fmla="*/ 456541 w 536364"/>
                <a:gd name="connsiteY4" fmla="*/ 1091219 h 1124878"/>
                <a:gd name="connsiteX5" fmla="*/ 536364 w 536364"/>
                <a:gd name="connsiteY5" fmla="*/ 1099266 h 1124878"/>
                <a:gd name="connsiteX6" fmla="*/ 536364 w 536364"/>
                <a:gd name="connsiteY6" fmla="*/ 1124878 h 1124878"/>
                <a:gd name="connsiteX7" fmla="*/ 451423 w 536364"/>
                <a:gd name="connsiteY7" fmla="*/ 1116315 h 1124878"/>
                <a:gd name="connsiteX8" fmla="*/ 0 w 536364"/>
                <a:gd name="connsiteY8" fmla="*/ 562439 h 1124878"/>
                <a:gd name="connsiteX9" fmla="*/ 451423 w 536364"/>
                <a:gd name="connsiteY9" fmla="*/ 8563 h 112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364" h="1124878">
                  <a:moveTo>
                    <a:pt x="536364" y="0"/>
                  </a:moveTo>
                  <a:lnTo>
                    <a:pt x="536364" y="25187"/>
                  </a:lnTo>
                  <a:lnTo>
                    <a:pt x="456541" y="33233"/>
                  </a:lnTo>
                  <a:cubicBezTo>
                    <a:pt x="210489" y="83583"/>
                    <a:pt x="25399" y="301290"/>
                    <a:pt x="25399" y="562226"/>
                  </a:cubicBezTo>
                  <a:cubicBezTo>
                    <a:pt x="25399" y="823163"/>
                    <a:pt x="210489" y="1040870"/>
                    <a:pt x="456541" y="1091219"/>
                  </a:cubicBezTo>
                  <a:lnTo>
                    <a:pt x="536364" y="1099266"/>
                  </a:lnTo>
                  <a:lnTo>
                    <a:pt x="536364" y="1124878"/>
                  </a:lnTo>
                  <a:lnTo>
                    <a:pt x="451423" y="1116315"/>
                  </a:lnTo>
                  <a:cubicBezTo>
                    <a:pt x="193797" y="1063597"/>
                    <a:pt x="0" y="835650"/>
                    <a:pt x="0" y="562439"/>
                  </a:cubicBezTo>
                  <a:cubicBezTo>
                    <a:pt x="0" y="289228"/>
                    <a:pt x="193797" y="61281"/>
                    <a:pt x="451423" y="8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0" name="Freeform 43">
              <a:extLst>
                <a:ext uri="{FF2B5EF4-FFF2-40B4-BE49-F238E27FC236}">
                  <a16:creationId xmlns:a16="http://schemas.microsoft.com/office/drawing/2014/main" id="{7A87F92E-7BB7-CF40-B9F4-F6A76E480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05" y="2178092"/>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1" name="Freeform 44">
              <a:extLst>
                <a:ext uri="{FF2B5EF4-FFF2-40B4-BE49-F238E27FC236}">
                  <a16:creationId xmlns:a16="http://schemas.microsoft.com/office/drawing/2014/main" id="{3956B80A-36C5-A84F-A57F-2264B3460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5974"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 name="Freeform 45">
              <a:extLst>
                <a:ext uri="{FF2B5EF4-FFF2-40B4-BE49-F238E27FC236}">
                  <a16:creationId xmlns:a16="http://schemas.microsoft.com/office/drawing/2014/main" id="{F3F753EA-9ED0-B749-B25F-1D359659F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05"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Freeform 46">
              <a:extLst>
                <a:ext uri="{FF2B5EF4-FFF2-40B4-BE49-F238E27FC236}">
                  <a16:creationId xmlns:a16="http://schemas.microsoft.com/office/drawing/2014/main" id="{4C348B07-3AA5-3142-A06C-D2FAA3922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636" y="4924471"/>
              <a:ext cx="536364" cy="1124877"/>
            </a:xfrm>
            <a:custGeom>
              <a:avLst/>
              <a:gdLst>
                <a:gd name="connsiteX0" fmla="*/ 536364 w 536364"/>
                <a:gd name="connsiteY0" fmla="*/ 0 h 1124877"/>
                <a:gd name="connsiteX1" fmla="*/ 536364 w 536364"/>
                <a:gd name="connsiteY1" fmla="*/ 25186 h 1124877"/>
                <a:gd name="connsiteX2" fmla="*/ 456541 w 536364"/>
                <a:gd name="connsiteY2" fmla="*/ 33232 h 1124877"/>
                <a:gd name="connsiteX3" fmla="*/ 25399 w 536364"/>
                <a:gd name="connsiteY3" fmla="*/ 562225 h 1124877"/>
                <a:gd name="connsiteX4" fmla="*/ 456541 w 536364"/>
                <a:gd name="connsiteY4" fmla="*/ 1091218 h 1124877"/>
                <a:gd name="connsiteX5" fmla="*/ 536364 w 536364"/>
                <a:gd name="connsiteY5" fmla="*/ 1099265 h 1124877"/>
                <a:gd name="connsiteX6" fmla="*/ 536364 w 536364"/>
                <a:gd name="connsiteY6" fmla="*/ 1124877 h 1124877"/>
                <a:gd name="connsiteX7" fmla="*/ 451423 w 536364"/>
                <a:gd name="connsiteY7" fmla="*/ 1116314 h 1124877"/>
                <a:gd name="connsiteX8" fmla="*/ 0 w 536364"/>
                <a:gd name="connsiteY8" fmla="*/ 562438 h 1124877"/>
                <a:gd name="connsiteX9" fmla="*/ 451423 w 536364"/>
                <a:gd name="connsiteY9" fmla="*/ 8562 h 112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364" h="1124877">
                  <a:moveTo>
                    <a:pt x="536364" y="0"/>
                  </a:moveTo>
                  <a:lnTo>
                    <a:pt x="536364" y="25186"/>
                  </a:lnTo>
                  <a:lnTo>
                    <a:pt x="456541" y="33232"/>
                  </a:lnTo>
                  <a:cubicBezTo>
                    <a:pt x="210489" y="83582"/>
                    <a:pt x="25399" y="301289"/>
                    <a:pt x="25399" y="562225"/>
                  </a:cubicBezTo>
                  <a:cubicBezTo>
                    <a:pt x="25399" y="823162"/>
                    <a:pt x="210489" y="1040869"/>
                    <a:pt x="456541" y="1091218"/>
                  </a:cubicBezTo>
                  <a:lnTo>
                    <a:pt x="536364" y="1099265"/>
                  </a:lnTo>
                  <a:lnTo>
                    <a:pt x="536364" y="1124877"/>
                  </a:lnTo>
                  <a:lnTo>
                    <a:pt x="451423" y="1116314"/>
                  </a:lnTo>
                  <a:cubicBezTo>
                    <a:pt x="193797" y="1063596"/>
                    <a:pt x="0" y="835649"/>
                    <a:pt x="0" y="562438"/>
                  </a:cubicBezTo>
                  <a:cubicBezTo>
                    <a:pt x="0" y="289227"/>
                    <a:pt x="193797" y="61280"/>
                    <a:pt x="451423" y="856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 name="Freeform 47">
              <a:extLst>
                <a:ext uri="{FF2B5EF4-FFF2-40B4-BE49-F238E27FC236}">
                  <a16:creationId xmlns:a16="http://schemas.microsoft.com/office/drawing/2014/main" id="{C3ED9540-E9D6-9D41-994B-55874068AF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69" y="6293274"/>
              <a:ext cx="1130598" cy="564727"/>
            </a:xfrm>
            <a:custGeom>
              <a:avLst/>
              <a:gdLst>
                <a:gd name="connsiteX0" fmla="*/ 565300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300 w 1130598"/>
                <a:gd name="connsiteY5" fmla="*/ 25186 h 564727"/>
                <a:gd name="connsiteX6" fmla="*/ 36306 w 1130598"/>
                <a:gd name="connsiteY6" fmla="*/ 456328 h 564727"/>
                <a:gd name="connsiteX7" fmla="*/ 25378 w 1130598"/>
                <a:gd name="connsiteY7" fmla="*/ 564727 h 564727"/>
                <a:gd name="connsiteX8" fmla="*/ 0 w 1130598"/>
                <a:gd name="connsiteY8" fmla="*/ 564727 h 564727"/>
                <a:gd name="connsiteX9" fmla="*/ 11423 w 1130598"/>
                <a:gd name="connsiteY9" fmla="*/ 451422 h 564727"/>
                <a:gd name="connsiteX10" fmla="*/ 565300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300" y="0"/>
                  </a:moveTo>
                  <a:cubicBezTo>
                    <a:pt x="838510" y="0"/>
                    <a:pt x="1066458" y="193796"/>
                    <a:pt x="1119176" y="451422"/>
                  </a:cubicBezTo>
                  <a:lnTo>
                    <a:pt x="1130598" y="564727"/>
                  </a:lnTo>
                  <a:lnTo>
                    <a:pt x="1105221" y="564727"/>
                  </a:lnTo>
                  <a:lnTo>
                    <a:pt x="1094293" y="456328"/>
                  </a:lnTo>
                  <a:cubicBezTo>
                    <a:pt x="1043944" y="210276"/>
                    <a:pt x="826237" y="25186"/>
                    <a:pt x="565300" y="25186"/>
                  </a:cubicBezTo>
                  <a:cubicBezTo>
                    <a:pt x="304362" y="25186"/>
                    <a:pt x="86655" y="210276"/>
                    <a:pt x="36306" y="456328"/>
                  </a:cubicBezTo>
                  <a:lnTo>
                    <a:pt x="25378" y="564727"/>
                  </a:lnTo>
                  <a:lnTo>
                    <a:pt x="0" y="564727"/>
                  </a:lnTo>
                  <a:lnTo>
                    <a:pt x="11423" y="451422"/>
                  </a:lnTo>
                  <a:cubicBezTo>
                    <a:pt x="64141" y="193796"/>
                    <a:pt x="292089" y="0"/>
                    <a:pt x="5653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19648169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A618521-8607-EE7B-7FE3-3006FBBA79E6}"/>
            </a:ext>
          </a:extLst>
        </p:cNvPr>
        <p:cNvGrpSpPr/>
        <p:nvPr/>
      </p:nvGrpSpPr>
      <p:grpSpPr>
        <a:xfrm>
          <a:off x="0" y="0"/>
          <a:ext cx="0" cy="0"/>
          <a:chOff x="0" y="0"/>
          <a:chExt cx="0" cy="0"/>
        </a:xfrm>
      </p:grpSpPr>
      <p:grpSp>
        <p:nvGrpSpPr>
          <p:cNvPr id="80" name="Group 79">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81" name="Oval 80">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Oval 83">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3"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95" name="Straight Connector 94">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97" name="Rectangle 96">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0F354A-58CD-5962-5403-09114C3DF162}"/>
              </a:ext>
            </a:extLst>
          </p:cNvPr>
          <p:cNvSpPr>
            <a:spLocks noGrp="1"/>
          </p:cNvSpPr>
          <p:nvPr>
            <p:ph type="title"/>
          </p:nvPr>
        </p:nvSpPr>
        <p:spPr>
          <a:xfrm>
            <a:off x="565150" y="770890"/>
            <a:ext cx="9198761" cy="1268984"/>
          </a:xfrm>
        </p:spPr>
        <p:txBody>
          <a:bodyPr vert="horz" lIns="91440" tIns="45720" rIns="91440" bIns="45720" rtlCol="0" anchor="t">
            <a:normAutofit/>
          </a:bodyPr>
          <a:lstStyle/>
          <a:p>
            <a:r>
              <a:rPr lang="en-US" sz="4000" dirty="0"/>
              <a:t>What CANNOT be added?</a:t>
            </a:r>
          </a:p>
        </p:txBody>
      </p:sp>
      <p:sp>
        <p:nvSpPr>
          <p:cNvPr id="4" name="Text Placeholder 3">
            <a:extLst>
              <a:ext uri="{FF2B5EF4-FFF2-40B4-BE49-F238E27FC236}">
                <a16:creationId xmlns:a16="http://schemas.microsoft.com/office/drawing/2014/main" id="{27186C3B-9D2E-009F-7418-2B9110EEF98F}"/>
              </a:ext>
            </a:extLst>
          </p:cNvPr>
          <p:cNvSpPr>
            <a:spLocks noGrp="1"/>
          </p:cNvSpPr>
          <p:nvPr>
            <p:ph type="body" sz="half" idx="2"/>
          </p:nvPr>
        </p:nvSpPr>
        <p:spPr>
          <a:xfrm>
            <a:off x="565150" y="2160016"/>
            <a:ext cx="9198761" cy="3601212"/>
          </a:xfrm>
        </p:spPr>
        <p:txBody>
          <a:bodyPr vert="horz" lIns="91440" tIns="45720" rIns="91440" bIns="45720" rtlCol="0">
            <a:normAutofit lnSpcReduction="10000"/>
          </a:bodyPr>
          <a:lstStyle/>
          <a:p>
            <a:pPr marL="228600" indent="-228600" algn="just">
              <a:buFont typeface="Arial" panose="020B0604020202020204" pitchFamily="34" charset="0"/>
              <a:buChar char="•"/>
            </a:pPr>
            <a:r>
              <a:rPr lang="en-US" dirty="0"/>
              <a:t>Activities not related to worship or prayer, and which are thus, considered secular, are forbidden.</a:t>
            </a:r>
          </a:p>
          <a:p>
            <a:pPr marL="228600" indent="-228600" algn="just">
              <a:buFont typeface="Arial" panose="020B0604020202020204" pitchFamily="34" charset="0"/>
              <a:buChar char="•"/>
            </a:pPr>
            <a:r>
              <a:rPr lang="en-US" dirty="0"/>
              <a:t>Items which are not usually found in a Catholic church are also forbidden such as things related to other religions (e.g. The Quran, the Torah or any non-Catholic Bible, non-Catholic symbols such as the menorah, the Dharmachakra, the EU flag, etc.).</a:t>
            </a:r>
          </a:p>
          <a:p>
            <a:pPr marL="228600" indent="-228600" algn="just">
              <a:buFont typeface="Arial" panose="020B0604020202020204" pitchFamily="34" charset="0"/>
              <a:buChar char="•"/>
            </a:pPr>
            <a:r>
              <a:rPr lang="en-US" dirty="0"/>
              <a:t>Any acts that desecrate the place or cause scandal to the faithful such as physical violence, any shed of blood or murder, the cause of fire (intentionally and/or unintentionally), any sexual acts, etc. In this case, a sacred place can no longer be used until the damage is repaired (c. 1211) and in some cases they need to be dedicated of blessed again (c. 1212). This also applies to altars.</a:t>
            </a:r>
          </a:p>
          <a:p>
            <a:pPr marL="228600" indent="-228600" algn="just">
              <a:buFont typeface="Arial" panose="020B0604020202020204" pitchFamily="34" charset="0"/>
              <a:buChar char="•"/>
            </a:pPr>
            <a:r>
              <a:rPr lang="en-US" dirty="0"/>
              <a:t>In a nutshell, the Catholic sacred place must be explicitly Catholic for Catholic worship. There are some exceptions. For instance, non-Catholic Christians who might need a place of worship can ask for permission to make use of a Catholic church (an example of a direct application of the second part of c. 1210).</a:t>
            </a:r>
          </a:p>
        </p:txBody>
      </p:sp>
      <p:cxnSp>
        <p:nvCxnSpPr>
          <p:cNvPr id="99" name="Straight Connector 98">
            <a:extLst>
              <a:ext uri="{FF2B5EF4-FFF2-40B4-BE49-F238E27FC236}">
                <a16:creationId xmlns:a16="http://schemas.microsoft.com/office/drawing/2014/main" id="{F8927D2C-C486-F740-897D-704CD65E98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919876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E9EEDFCB-2A3D-724C-808B-F598214AF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1746" y="0"/>
            <a:ext cx="1900254" cy="6858000"/>
            <a:chOff x="10291746" y="0"/>
            <a:chExt cx="1900254" cy="6858000"/>
          </a:xfrm>
        </p:grpSpPr>
        <p:sp>
          <p:nvSpPr>
            <p:cNvPr id="102" name="Freeform 24">
              <a:extLst>
                <a:ext uri="{FF2B5EF4-FFF2-40B4-BE49-F238E27FC236}">
                  <a16:creationId xmlns:a16="http://schemas.microsoft.com/office/drawing/2014/main" id="{E21EA309-B774-174A-8761-21F785ADE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 name="Freeform 25">
              <a:extLst>
                <a:ext uri="{FF2B5EF4-FFF2-40B4-BE49-F238E27FC236}">
                  <a16:creationId xmlns:a16="http://schemas.microsoft.com/office/drawing/2014/main" id="{BAFC7591-C9A8-C74C-AC5D-4D68233A07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 name="Freeform 26">
              <a:extLst>
                <a:ext uri="{FF2B5EF4-FFF2-40B4-BE49-F238E27FC236}">
                  <a16:creationId xmlns:a16="http://schemas.microsoft.com/office/drawing/2014/main" id="{EF809621-1BDA-164A-AF8F-B4387D7F59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Freeform 27">
              <a:extLst>
                <a:ext uri="{FF2B5EF4-FFF2-40B4-BE49-F238E27FC236}">
                  <a16:creationId xmlns:a16="http://schemas.microsoft.com/office/drawing/2014/main" id="{1BB770FA-A215-4145-99DD-A80F35222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Freeform 28">
              <a:extLst>
                <a:ext uri="{FF2B5EF4-FFF2-40B4-BE49-F238E27FC236}">
                  <a16:creationId xmlns:a16="http://schemas.microsoft.com/office/drawing/2014/main" id="{B1AC917F-33CC-BD41-BD3D-389CDADA5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 name="Freeform 29">
              <a:extLst>
                <a:ext uri="{FF2B5EF4-FFF2-40B4-BE49-F238E27FC236}">
                  <a16:creationId xmlns:a16="http://schemas.microsoft.com/office/drawing/2014/main" id="{219FDC8D-2EFE-F143-88AB-B53BDF84E1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8" name="Freeform 30">
              <a:extLst>
                <a:ext uri="{FF2B5EF4-FFF2-40B4-BE49-F238E27FC236}">
                  <a16:creationId xmlns:a16="http://schemas.microsoft.com/office/drawing/2014/main" id="{EB93DBCE-E7A6-BE4D-8D07-3D07913D9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97633530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66F2B51C-9578-EB41-A17E-FFF9D491AD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34" name="Oval 33">
              <a:extLst>
                <a:ext uri="{FF2B5EF4-FFF2-40B4-BE49-F238E27FC236}">
                  <a16:creationId xmlns:a16="http://schemas.microsoft.com/office/drawing/2014/main" id="{14E9CAEA-4CF4-D249-8127-CD2FA2018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85">
              <a:extLst>
                <a:ext uri="{FF2B5EF4-FFF2-40B4-BE49-F238E27FC236}">
                  <a16:creationId xmlns:a16="http://schemas.microsoft.com/office/drawing/2014/main" id="{E51EDD93-C3A3-DF47-BCFC-43B049E34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86">
              <a:extLst>
                <a:ext uri="{FF2B5EF4-FFF2-40B4-BE49-F238E27FC236}">
                  <a16:creationId xmlns:a16="http://schemas.microsoft.com/office/drawing/2014/main" id="{D574DB0D-896A-D649-89B1-33753E1D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87">
              <a:extLst>
                <a:ext uri="{FF2B5EF4-FFF2-40B4-BE49-F238E27FC236}">
                  <a16:creationId xmlns:a16="http://schemas.microsoft.com/office/drawing/2014/main" id="{62256DD9-FEA3-4A40-80D1-B33F0FF158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88">
              <a:extLst>
                <a:ext uri="{FF2B5EF4-FFF2-40B4-BE49-F238E27FC236}">
                  <a16:creationId xmlns:a16="http://schemas.microsoft.com/office/drawing/2014/main" id="{534E9839-EAD7-3C49-8D10-E4BFE082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89">
              <a:extLst>
                <a:ext uri="{FF2B5EF4-FFF2-40B4-BE49-F238E27FC236}">
                  <a16:creationId xmlns:a16="http://schemas.microsoft.com/office/drawing/2014/main" id="{DDFC3FA6-9BB5-A34E-9337-A2E9A1EED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97">
              <a:extLst>
                <a:ext uri="{FF2B5EF4-FFF2-40B4-BE49-F238E27FC236}">
                  <a16:creationId xmlns:a16="http://schemas.microsoft.com/office/drawing/2014/main" id="{45000D9E-4AD7-5A4F-8E99-302F388C8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5BC492B-B1DA-EC4B-8278-CDB888A096F8}"/>
              </a:ext>
            </a:extLst>
          </p:cNvPr>
          <p:cNvSpPr>
            <a:spLocks noGrp="1"/>
          </p:cNvSpPr>
          <p:nvPr>
            <p:ph type="ctrTitle"/>
          </p:nvPr>
        </p:nvSpPr>
        <p:spPr>
          <a:xfrm>
            <a:off x="4739751" y="2235948"/>
            <a:ext cx="6479629" cy="3510755"/>
          </a:xfrm>
        </p:spPr>
        <p:txBody>
          <a:bodyPr>
            <a:normAutofit/>
          </a:bodyPr>
          <a:lstStyle/>
          <a:p>
            <a:pPr algn="ctr"/>
            <a:r>
              <a:rPr lang="en-GB" dirty="0"/>
              <a:t>Types of sacred places in canon law</a:t>
            </a:r>
          </a:p>
        </p:txBody>
      </p:sp>
      <p:pic>
        <p:nvPicPr>
          <p:cNvPr id="27" name="Picture 26">
            <a:extLst>
              <a:ext uri="{FF2B5EF4-FFF2-40B4-BE49-F238E27FC236}">
                <a16:creationId xmlns:a16="http://schemas.microsoft.com/office/drawing/2014/main" id="{3220C040-4C20-57A6-7C35-BC5606A46FBF}"/>
              </a:ext>
            </a:extLst>
          </p:cNvPr>
          <p:cNvPicPr>
            <a:picLocks noChangeAspect="1"/>
          </p:cNvPicPr>
          <p:nvPr/>
        </p:nvPicPr>
        <p:blipFill>
          <a:blip r:embed="rId3">
            <a:extLst>
              <a:ext uri="{28A0092B-C50C-407E-A947-70E740481C1C}">
                <a14:useLocalDpi xmlns:a14="http://schemas.microsoft.com/office/drawing/2010/main" val="0"/>
              </a:ext>
            </a:extLst>
          </a:blip>
          <a:srcRect l="11346" r="11346"/>
          <a:stretch/>
        </p:blipFill>
        <p:spPr>
          <a:xfrm>
            <a:off x="20" y="1"/>
            <a:ext cx="4173349" cy="6857999"/>
          </a:xfrm>
          <a:prstGeom prst="rect">
            <a:avLst/>
          </a:prstGeom>
        </p:spPr>
      </p:pic>
      <p:cxnSp>
        <p:nvCxnSpPr>
          <p:cNvPr id="42" name="Straight Connector 41">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39752" y="6087110"/>
            <a:ext cx="688374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41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0CAFDA3-320A-C24D-A7A1-20C1267EC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8528" y="0"/>
            <a:ext cx="3263472" cy="6858000"/>
            <a:chOff x="8928528" y="0"/>
            <a:chExt cx="3263472" cy="6858000"/>
          </a:xfrm>
        </p:grpSpPr>
        <p:sp>
          <p:nvSpPr>
            <p:cNvPr id="10" name="Oval 9">
              <a:extLst>
                <a:ext uri="{FF2B5EF4-FFF2-40B4-BE49-F238E27FC236}">
                  <a16:creationId xmlns:a16="http://schemas.microsoft.com/office/drawing/2014/main" id="{D2411669-6E2C-2243-99CD-6BC9D724F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3">
              <a:extLst>
                <a:ext uri="{FF2B5EF4-FFF2-40B4-BE49-F238E27FC236}">
                  <a16:creationId xmlns:a16="http://schemas.microsoft.com/office/drawing/2014/main" id="{C4E0C522-0F40-ED44-A700-F1BCD1CF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24">
              <a:extLst>
                <a:ext uri="{FF2B5EF4-FFF2-40B4-BE49-F238E27FC236}">
                  <a16:creationId xmlns:a16="http://schemas.microsoft.com/office/drawing/2014/main" id="{B79B4380-CBEC-C341-A10E-5EF9A8597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F04AD70E-5490-4C4E-A05D-D67949C51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8A8883-9F24-0047-92B7-45B3D2E7D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C3A3BB-FD2C-FB44-9478-FA87EF229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8">
              <a:extLst>
                <a:ext uri="{FF2B5EF4-FFF2-40B4-BE49-F238E27FC236}">
                  <a16:creationId xmlns:a16="http://schemas.microsoft.com/office/drawing/2014/main" id="{BF46B3B1-E981-BB40-B916-51A6D3851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29">
              <a:extLst>
                <a:ext uri="{FF2B5EF4-FFF2-40B4-BE49-F238E27FC236}">
                  <a16:creationId xmlns:a16="http://schemas.microsoft.com/office/drawing/2014/main" id="{EA7DAE92-7D6B-B042-83BE-047C8EC322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30">
              <a:extLst>
                <a:ext uri="{FF2B5EF4-FFF2-40B4-BE49-F238E27FC236}">
                  <a16:creationId xmlns:a16="http://schemas.microsoft.com/office/drawing/2014/main" id="{06AADCE6-4277-EA49-AF23-63B53CA67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31">
              <a:extLst>
                <a:ext uri="{FF2B5EF4-FFF2-40B4-BE49-F238E27FC236}">
                  <a16:creationId xmlns:a16="http://schemas.microsoft.com/office/drawing/2014/main" id="{58CEA343-047B-DF4E-A7A8-881C7740E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32">
              <a:extLst>
                <a:ext uri="{FF2B5EF4-FFF2-40B4-BE49-F238E27FC236}">
                  <a16:creationId xmlns:a16="http://schemas.microsoft.com/office/drawing/2014/main" id="{FCCBAA07-17CE-2740-AA04-AEDA5EAD2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33">
              <a:extLst>
                <a:ext uri="{FF2B5EF4-FFF2-40B4-BE49-F238E27FC236}">
                  <a16:creationId xmlns:a16="http://schemas.microsoft.com/office/drawing/2014/main" id="{BF15C430-7951-6040-BD4C-4E996E944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34">
              <a:extLst>
                <a:ext uri="{FF2B5EF4-FFF2-40B4-BE49-F238E27FC236}">
                  <a16:creationId xmlns:a16="http://schemas.microsoft.com/office/drawing/2014/main" id="{0B3467F9-370D-5C4C-9EDE-E0CA0E40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4" name="Straight Connector 23">
            <a:extLst>
              <a:ext uri="{FF2B5EF4-FFF2-40B4-BE49-F238E27FC236}">
                <a16:creationId xmlns:a16="http://schemas.microsoft.com/office/drawing/2014/main" id="{8231D73A-BA91-794F-8C09-4F4B41A6D0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9BAE8B-BC7C-8974-D83F-9D7C61CE5346}"/>
              </a:ext>
            </a:extLst>
          </p:cNvPr>
          <p:cNvSpPr>
            <a:spLocks noGrp="1"/>
          </p:cNvSpPr>
          <p:nvPr>
            <p:ph type="title"/>
          </p:nvPr>
        </p:nvSpPr>
        <p:spPr>
          <a:xfrm>
            <a:off x="565150" y="770890"/>
            <a:ext cx="5066001" cy="1268984"/>
          </a:xfrm>
        </p:spPr>
        <p:txBody>
          <a:bodyPr vert="horz" lIns="91440" tIns="45720" rIns="91440" bIns="45720" rtlCol="0" anchor="t">
            <a:normAutofit/>
          </a:bodyPr>
          <a:lstStyle/>
          <a:p>
            <a:pPr>
              <a:lnSpc>
                <a:spcPct val="90000"/>
              </a:lnSpc>
            </a:pPr>
            <a:r>
              <a:rPr lang="en-US" sz="2800"/>
              <a:t>Types</a:t>
            </a:r>
            <a:br>
              <a:rPr lang="en-US" sz="2800"/>
            </a:br>
            <a:r>
              <a:rPr lang="en-US" sz="2800"/>
              <a:t>of sacred places</a:t>
            </a:r>
            <a:br>
              <a:rPr lang="en-US" sz="2800"/>
            </a:br>
            <a:r>
              <a:rPr lang="en-US" sz="2800"/>
              <a:t>in canon law</a:t>
            </a:r>
          </a:p>
        </p:txBody>
      </p:sp>
      <p:sp>
        <p:nvSpPr>
          <p:cNvPr id="4" name="Text Placeholder 3">
            <a:extLst>
              <a:ext uri="{FF2B5EF4-FFF2-40B4-BE49-F238E27FC236}">
                <a16:creationId xmlns:a16="http://schemas.microsoft.com/office/drawing/2014/main" id="{4202C50F-E0F6-BA73-8290-3E1E10E46C20}"/>
              </a:ext>
            </a:extLst>
          </p:cNvPr>
          <p:cNvSpPr>
            <a:spLocks noGrp="1"/>
          </p:cNvSpPr>
          <p:nvPr>
            <p:ph type="body" sz="half" idx="2"/>
          </p:nvPr>
        </p:nvSpPr>
        <p:spPr>
          <a:xfrm>
            <a:off x="565150" y="2160016"/>
            <a:ext cx="5066001" cy="3601212"/>
          </a:xfrm>
        </p:spPr>
        <p:txBody>
          <a:bodyPr vert="horz" lIns="91440" tIns="45720" rIns="91440" bIns="45720" rtlCol="0">
            <a:normAutofit/>
          </a:bodyPr>
          <a:lstStyle/>
          <a:p>
            <a:pPr indent="-228600">
              <a:buFont typeface="Arial" panose="020B0604020202020204" pitchFamily="34" charset="0"/>
              <a:buChar char="•"/>
            </a:pPr>
            <a:r>
              <a:rPr lang="en-US" dirty="0"/>
              <a:t>Churches (Chapter I)</a:t>
            </a:r>
          </a:p>
          <a:p>
            <a:pPr indent="-228600">
              <a:buFont typeface="Arial" panose="020B0604020202020204" pitchFamily="34" charset="0"/>
              <a:buChar char="•"/>
            </a:pPr>
            <a:r>
              <a:rPr lang="en-US" dirty="0"/>
              <a:t>Oratories and Private Chapels (Chapter II)</a:t>
            </a:r>
          </a:p>
          <a:p>
            <a:pPr indent="-228600">
              <a:buFont typeface="Arial" panose="020B0604020202020204" pitchFamily="34" charset="0"/>
              <a:buChar char="•"/>
            </a:pPr>
            <a:r>
              <a:rPr lang="en-US" dirty="0"/>
              <a:t>Shrines (Chapter III)</a:t>
            </a:r>
          </a:p>
          <a:p>
            <a:pPr indent="-228600">
              <a:buFont typeface="Arial" panose="020B0604020202020204" pitchFamily="34" charset="0"/>
              <a:buChar char="•"/>
            </a:pPr>
            <a:r>
              <a:rPr lang="en-US" dirty="0"/>
              <a:t>Altars (Chapter IV)</a:t>
            </a:r>
          </a:p>
          <a:p>
            <a:pPr indent="-228600">
              <a:buFont typeface="Arial" panose="020B0604020202020204" pitchFamily="34" charset="0"/>
              <a:buChar char="•"/>
            </a:pPr>
            <a:r>
              <a:rPr lang="en-US" dirty="0"/>
              <a:t>Cemeteries (Chapter V)</a:t>
            </a:r>
          </a:p>
          <a:p>
            <a:pPr indent="-228600">
              <a:buFont typeface="Arial" panose="020B0604020202020204" pitchFamily="34" charset="0"/>
              <a:buChar char="•"/>
            </a:pPr>
            <a:endParaRPr lang="en-US" dirty="0"/>
          </a:p>
          <a:p>
            <a:pPr indent="-228600">
              <a:buFont typeface="Arial" panose="020B0604020202020204" pitchFamily="34" charset="0"/>
              <a:buChar char="•"/>
            </a:pPr>
            <a:endParaRPr lang="en-US" dirty="0"/>
          </a:p>
          <a:p>
            <a:pPr indent="-228600">
              <a:buFont typeface="Arial" panose="020B0604020202020204" pitchFamily="34" charset="0"/>
              <a:buChar char="•"/>
            </a:pPr>
            <a:endParaRPr lang="en-US" dirty="0"/>
          </a:p>
          <a:p>
            <a:pPr indent="-228600">
              <a:buFont typeface="Arial" panose="020B0604020202020204" pitchFamily="34" charset="0"/>
              <a:buChar char="•"/>
            </a:pPr>
            <a:r>
              <a:rPr lang="en-US" dirty="0"/>
              <a:t>For our purpose, we will focus on churches, oratories, and altars.</a:t>
            </a:r>
          </a:p>
        </p:txBody>
      </p:sp>
      <p:cxnSp>
        <p:nvCxnSpPr>
          <p:cNvPr id="28" name="Straight Connector 27">
            <a:extLst>
              <a:ext uri="{FF2B5EF4-FFF2-40B4-BE49-F238E27FC236}">
                <a16:creationId xmlns:a16="http://schemas.microsoft.com/office/drawing/2014/main" id="{B1DA2280-4367-9844-92C8-D662486FBC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506600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A9C303F-3A73-E440-923C-BAAF3176C6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3145" y="0"/>
            <a:ext cx="5988856" cy="6858001"/>
            <a:chOff x="6203145" y="0"/>
            <a:chExt cx="5988856" cy="6858001"/>
          </a:xfrm>
        </p:grpSpPr>
        <p:sp>
          <p:nvSpPr>
            <p:cNvPr id="31" name="Oval 30">
              <a:extLst>
                <a:ext uri="{FF2B5EF4-FFF2-40B4-BE49-F238E27FC236}">
                  <a16:creationId xmlns:a16="http://schemas.microsoft.com/office/drawing/2014/main" id="{7B205DF0-BAE6-CF47-ABF8-A3266C7119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228"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27">
              <a:extLst>
                <a:ext uri="{FF2B5EF4-FFF2-40B4-BE49-F238E27FC236}">
                  <a16:creationId xmlns:a16="http://schemas.microsoft.com/office/drawing/2014/main" id="{30B64E66-F59E-9A4E-8CD3-2C62007DE4B4}"/>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8930093"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Oval 32">
              <a:extLst>
                <a:ext uri="{FF2B5EF4-FFF2-40B4-BE49-F238E27FC236}">
                  <a16:creationId xmlns:a16="http://schemas.microsoft.com/office/drawing/2014/main" id="{4669C99C-C50F-2A47-9BA2-EA4B62AD2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0093"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A2CE447-6B57-FC41-89F1-971B2338D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0093"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0">
              <a:extLst>
                <a:ext uri="{FF2B5EF4-FFF2-40B4-BE49-F238E27FC236}">
                  <a16:creationId xmlns:a16="http://schemas.microsoft.com/office/drawing/2014/main" id="{3F8C4B96-43F0-6448-90E8-4949AC2F2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0092"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val 35">
              <a:extLst>
                <a:ext uri="{FF2B5EF4-FFF2-40B4-BE49-F238E27FC236}">
                  <a16:creationId xmlns:a16="http://schemas.microsoft.com/office/drawing/2014/main" id="{978F21E1-A886-E449-BF38-C9AD29BDB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2959"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2">
              <a:extLst>
                <a:ext uri="{FF2B5EF4-FFF2-40B4-BE49-F238E27FC236}">
                  <a16:creationId xmlns:a16="http://schemas.microsoft.com/office/drawing/2014/main" id="{59A063CA-8B5F-6347-8A9F-3802824D9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8" y="4923855"/>
              <a:ext cx="536172" cy="1124839"/>
            </a:xfrm>
            <a:custGeom>
              <a:avLst/>
              <a:gdLst>
                <a:gd name="connsiteX0" fmla="*/ 536172 w 536172"/>
                <a:gd name="connsiteY0" fmla="*/ 0 h 1124839"/>
                <a:gd name="connsiteX1" fmla="*/ 536172 w 536172"/>
                <a:gd name="connsiteY1" fmla="*/ 1124839 h 1124839"/>
                <a:gd name="connsiteX2" fmla="*/ 451423 w 536172"/>
                <a:gd name="connsiteY2" fmla="*/ 1116295 h 1124839"/>
                <a:gd name="connsiteX3" fmla="*/ 0 w 536172"/>
                <a:gd name="connsiteY3" fmla="*/ 562419 h 1124839"/>
                <a:gd name="connsiteX4" fmla="*/ 451423 w 536172"/>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2" h="1124839">
                  <a:moveTo>
                    <a:pt x="536172" y="0"/>
                  </a:moveTo>
                  <a:lnTo>
                    <a:pt x="536172"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48">
              <a:extLst>
                <a:ext uri="{FF2B5EF4-FFF2-40B4-BE49-F238E27FC236}">
                  <a16:creationId xmlns:a16="http://schemas.microsoft.com/office/drawing/2014/main" id="{FBD0F012-879A-5849-A7F8-00E9C54BA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3147"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49">
              <a:extLst>
                <a:ext uri="{FF2B5EF4-FFF2-40B4-BE49-F238E27FC236}">
                  <a16:creationId xmlns:a16="http://schemas.microsoft.com/office/drawing/2014/main" id="{E67EA7D6-BAF0-E749-AE45-8979B3AE8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976" y="0"/>
              <a:ext cx="1130726" cy="565362"/>
            </a:xfrm>
            <a:custGeom>
              <a:avLst/>
              <a:gdLst>
                <a:gd name="connsiteX0" fmla="*/ 0 w 1130726"/>
                <a:gd name="connsiteY0" fmla="*/ 0 h 565362"/>
                <a:gd name="connsiteX1" fmla="*/ 25421 w 1130726"/>
                <a:gd name="connsiteY1" fmla="*/ 0 h 565362"/>
                <a:gd name="connsiteX2" fmla="*/ 36370 w 1130726"/>
                <a:gd name="connsiteY2" fmla="*/ 108609 h 565362"/>
                <a:gd name="connsiteX3" fmla="*/ 565364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4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70" y="108609"/>
                  </a:lnTo>
                  <a:cubicBezTo>
                    <a:pt x="86719" y="354660"/>
                    <a:pt x="304426" y="539750"/>
                    <a:pt x="565364" y="539750"/>
                  </a:cubicBezTo>
                  <a:cubicBezTo>
                    <a:pt x="826301" y="539750"/>
                    <a:pt x="1044008" y="354660"/>
                    <a:pt x="1094357" y="108609"/>
                  </a:cubicBezTo>
                  <a:lnTo>
                    <a:pt x="1105306" y="0"/>
                  </a:lnTo>
                  <a:lnTo>
                    <a:pt x="1130726" y="0"/>
                  </a:lnTo>
                  <a:cubicBezTo>
                    <a:pt x="1130726" y="312241"/>
                    <a:pt x="877604" y="565362"/>
                    <a:pt x="565364" y="565362"/>
                  </a:cubicBezTo>
                  <a:cubicBezTo>
                    <a:pt x="253123"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50">
              <a:extLst>
                <a:ext uri="{FF2B5EF4-FFF2-40B4-BE49-F238E27FC236}">
                  <a16:creationId xmlns:a16="http://schemas.microsoft.com/office/drawing/2014/main" id="{D20805D5-8675-4847-ACD6-15C16DC76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07" y="0"/>
              <a:ext cx="1130726" cy="565362"/>
            </a:xfrm>
            <a:custGeom>
              <a:avLst/>
              <a:gdLst>
                <a:gd name="connsiteX0" fmla="*/ 0 w 1130726"/>
                <a:gd name="connsiteY0" fmla="*/ 0 h 565362"/>
                <a:gd name="connsiteX1" fmla="*/ 25421 w 1130726"/>
                <a:gd name="connsiteY1" fmla="*/ 0 h 565362"/>
                <a:gd name="connsiteX2" fmla="*/ 36369 w 1130726"/>
                <a:gd name="connsiteY2" fmla="*/ 108609 h 565362"/>
                <a:gd name="connsiteX3" fmla="*/ 565363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3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69" y="108609"/>
                  </a:lnTo>
                  <a:cubicBezTo>
                    <a:pt x="86719" y="354660"/>
                    <a:pt x="304426" y="539750"/>
                    <a:pt x="565363" y="539750"/>
                  </a:cubicBezTo>
                  <a:cubicBezTo>
                    <a:pt x="826300" y="539750"/>
                    <a:pt x="1044007" y="354660"/>
                    <a:pt x="1094357" y="108609"/>
                  </a:cubicBezTo>
                  <a:lnTo>
                    <a:pt x="1105306" y="0"/>
                  </a:lnTo>
                  <a:lnTo>
                    <a:pt x="1130726" y="0"/>
                  </a:lnTo>
                  <a:cubicBezTo>
                    <a:pt x="1130726" y="312241"/>
                    <a:pt x="877604" y="565362"/>
                    <a:pt x="565363" y="565362"/>
                  </a:cubicBezTo>
                  <a:cubicBezTo>
                    <a:pt x="253122"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51">
              <a:extLst>
                <a:ext uri="{FF2B5EF4-FFF2-40B4-BE49-F238E27FC236}">
                  <a16:creationId xmlns:a16="http://schemas.microsoft.com/office/drawing/2014/main" id="{3B802874-ED6B-2D4D-8336-74AB1EA9EC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0"/>
              <a:ext cx="535425" cy="562344"/>
            </a:xfrm>
            <a:custGeom>
              <a:avLst/>
              <a:gdLst>
                <a:gd name="connsiteX0" fmla="*/ 0 w 535425"/>
                <a:gd name="connsiteY0" fmla="*/ 0 h 562344"/>
                <a:gd name="connsiteX1" fmla="*/ 25421 w 535425"/>
                <a:gd name="connsiteY1" fmla="*/ 0 h 562344"/>
                <a:gd name="connsiteX2" fmla="*/ 36369 w 535425"/>
                <a:gd name="connsiteY2" fmla="*/ 108609 h 562344"/>
                <a:gd name="connsiteX3" fmla="*/ 469780 w 535425"/>
                <a:gd name="connsiteY3" fmla="*/ 531316 h 562344"/>
                <a:gd name="connsiteX4" fmla="*/ 535425 w 535425"/>
                <a:gd name="connsiteY4" fmla="*/ 537109 h 562344"/>
                <a:gd name="connsiteX5" fmla="*/ 535425 w 535425"/>
                <a:gd name="connsiteY5" fmla="*/ 562344 h 562344"/>
                <a:gd name="connsiteX6" fmla="*/ 451423 w 535425"/>
                <a:gd name="connsiteY6" fmla="*/ 553876 h 562344"/>
                <a:gd name="connsiteX7" fmla="*/ 0 w 535425"/>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5" h="562344">
                  <a:moveTo>
                    <a:pt x="0" y="0"/>
                  </a:moveTo>
                  <a:lnTo>
                    <a:pt x="25421" y="0"/>
                  </a:lnTo>
                  <a:lnTo>
                    <a:pt x="36369" y="108609"/>
                  </a:lnTo>
                  <a:cubicBezTo>
                    <a:pt x="80425" y="323904"/>
                    <a:pt x="252614" y="492525"/>
                    <a:pt x="469780" y="531316"/>
                  </a:cubicBezTo>
                  <a:lnTo>
                    <a:pt x="535425" y="537109"/>
                  </a:lnTo>
                  <a:lnTo>
                    <a:pt x="535425" y="562344"/>
                  </a:lnTo>
                  <a:lnTo>
                    <a:pt x="451423" y="553876"/>
                  </a:lnTo>
                  <a:cubicBezTo>
                    <a:pt x="193797" y="501158"/>
                    <a:pt x="0" y="27321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52">
              <a:extLst>
                <a:ext uri="{FF2B5EF4-FFF2-40B4-BE49-F238E27FC236}">
                  <a16:creationId xmlns:a16="http://schemas.microsoft.com/office/drawing/2014/main" id="{D15F4AF4-9B59-CA46-920E-73456C5A4C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807"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53">
              <a:extLst>
                <a:ext uri="{FF2B5EF4-FFF2-40B4-BE49-F238E27FC236}">
                  <a16:creationId xmlns:a16="http://schemas.microsoft.com/office/drawing/2014/main" id="{11572EED-2C54-D948-A1DC-680DD79D0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07"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54">
              <a:extLst>
                <a:ext uri="{FF2B5EF4-FFF2-40B4-BE49-F238E27FC236}">
                  <a16:creationId xmlns:a16="http://schemas.microsoft.com/office/drawing/2014/main" id="{D749F206-EF71-2B44-8F0B-E8DF4EAC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809383"/>
              <a:ext cx="535425" cy="1124688"/>
            </a:xfrm>
            <a:custGeom>
              <a:avLst/>
              <a:gdLst>
                <a:gd name="connsiteX0" fmla="*/ 535425 w 535425"/>
                <a:gd name="connsiteY0" fmla="*/ 0 h 1124688"/>
                <a:gd name="connsiteX1" fmla="*/ 535425 w 535425"/>
                <a:gd name="connsiteY1" fmla="*/ 25186 h 1124688"/>
                <a:gd name="connsiteX2" fmla="*/ 456541 w 535425"/>
                <a:gd name="connsiteY2" fmla="*/ 33138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8"/>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55">
              <a:extLst>
                <a:ext uri="{FF2B5EF4-FFF2-40B4-BE49-F238E27FC236}">
                  <a16:creationId xmlns:a16="http://schemas.microsoft.com/office/drawing/2014/main" id="{87EEC91C-B6CD-D74C-9DE5-3C9B9F304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976" y="2178092"/>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56">
              <a:extLst>
                <a:ext uri="{FF2B5EF4-FFF2-40B4-BE49-F238E27FC236}">
                  <a16:creationId xmlns:a16="http://schemas.microsoft.com/office/drawing/2014/main" id="{AD44CA4C-ED5A-7544-8323-E623F94DA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2181110"/>
              <a:ext cx="535425" cy="1124688"/>
            </a:xfrm>
            <a:custGeom>
              <a:avLst/>
              <a:gdLst>
                <a:gd name="connsiteX0" fmla="*/ 535425 w 535425"/>
                <a:gd name="connsiteY0" fmla="*/ 0 h 1124688"/>
                <a:gd name="connsiteX1" fmla="*/ 535425 w 535425"/>
                <a:gd name="connsiteY1" fmla="*/ 25186 h 1124688"/>
                <a:gd name="connsiteX2" fmla="*/ 456541 w 535425"/>
                <a:gd name="connsiteY2" fmla="*/ 33139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9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9"/>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57">
              <a:extLst>
                <a:ext uri="{FF2B5EF4-FFF2-40B4-BE49-F238E27FC236}">
                  <a16:creationId xmlns:a16="http://schemas.microsoft.com/office/drawing/2014/main" id="{ABC194E6-E855-7F4A-805B-25EC12AB0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3145"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58">
              <a:extLst>
                <a:ext uri="{FF2B5EF4-FFF2-40B4-BE49-F238E27FC236}">
                  <a16:creationId xmlns:a16="http://schemas.microsoft.com/office/drawing/2014/main" id="{D209722E-AECA-1049-BDC9-0B51AA5A2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7976"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59">
              <a:extLst>
                <a:ext uri="{FF2B5EF4-FFF2-40B4-BE49-F238E27FC236}">
                  <a16:creationId xmlns:a16="http://schemas.microsoft.com/office/drawing/2014/main" id="{A2380CC4-123C-7A44-B83C-72C47DA2B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07"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60">
              <a:extLst>
                <a:ext uri="{FF2B5EF4-FFF2-40B4-BE49-F238E27FC236}">
                  <a16:creationId xmlns:a16="http://schemas.microsoft.com/office/drawing/2014/main" id="{D1370748-8047-C249-8646-BFD3709273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6" y="3552837"/>
              <a:ext cx="535425" cy="1124688"/>
            </a:xfrm>
            <a:custGeom>
              <a:avLst/>
              <a:gdLst>
                <a:gd name="connsiteX0" fmla="*/ 535425 w 535425"/>
                <a:gd name="connsiteY0" fmla="*/ 0 h 1124688"/>
                <a:gd name="connsiteX1" fmla="*/ 535425 w 535425"/>
                <a:gd name="connsiteY1" fmla="*/ 25186 h 1124688"/>
                <a:gd name="connsiteX2" fmla="*/ 456541 w 535425"/>
                <a:gd name="connsiteY2" fmla="*/ 33138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8"/>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61">
              <a:extLst>
                <a:ext uri="{FF2B5EF4-FFF2-40B4-BE49-F238E27FC236}">
                  <a16:creationId xmlns:a16="http://schemas.microsoft.com/office/drawing/2014/main" id="{2BC8BE82-732A-EB48-8DC0-D671980E2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807" y="4921546"/>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62">
              <a:extLst>
                <a:ext uri="{FF2B5EF4-FFF2-40B4-BE49-F238E27FC236}">
                  <a16:creationId xmlns:a16="http://schemas.microsoft.com/office/drawing/2014/main" id="{2E93D106-2906-D840-B04D-BB4DA10EE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8040" y="6293274"/>
              <a:ext cx="1130598" cy="564727"/>
            </a:xfrm>
            <a:custGeom>
              <a:avLst/>
              <a:gdLst>
                <a:gd name="connsiteX0" fmla="*/ 565300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300 w 1130598"/>
                <a:gd name="connsiteY5" fmla="*/ 25186 h 564727"/>
                <a:gd name="connsiteX6" fmla="*/ 36306 w 1130598"/>
                <a:gd name="connsiteY6" fmla="*/ 456328 h 564727"/>
                <a:gd name="connsiteX7" fmla="*/ 25378 w 1130598"/>
                <a:gd name="connsiteY7" fmla="*/ 564727 h 564727"/>
                <a:gd name="connsiteX8" fmla="*/ 0 w 1130598"/>
                <a:gd name="connsiteY8" fmla="*/ 564727 h 564727"/>
                <a:gd name="connsiteX9" fmla="*/ 11423 w 1130598"/>
                <a:gd name="connsiteY9" fmla="*/ 451422 h 564727"/>
                <a:gd name="connsiteX10" fmla="*/ 565300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300" y="0"/>
                  </a:moveTo>
                  <a:cubicBezTo>
                    <a:pt x="838510" y="0"/>
                    <a:pt x="1066458" y="193796"/>
                    <a:pt x="1119176" y="451422"/>
                  </a:cubicBezTo>
                  <a:lnTo>
                    <a:pt x="1130598" y="564727"/>
                  </a:lnTo>
                  <a:lnTo>
                    <a:pt x="1105221" y="564727"/>
                  </a:lnTo>
                  <a:lnTo>
                    <a:pt x="1094293" y="456328"/>
                  </a:lnTo>
                  <a:cubicBezTo>
                    <a:pt x="1043944" y="210276"/>
                    <a:pt x="826237" y="25186"/>
                    <a:pt x="565300" y="25186"/>
                  </a:cubicBezTo>
                  <a:cubicBezTo>
                    <a:pt x="304362" y="25186"/>
                    <a:pt x="86655" y="210276"/>
                    <a:pt x="36306" y="456328"/>
                  </a:cubicBezTo>
                  <a:lnTo>
                    <a:pt x="25378" y="564727"/>
                  </a:lnTo>
                  <a:lnTo>
                    <a:pt x="0" y="564727"/>
                  </a:lnTo>
                  <a:lnTo>
                    <a:pt x="11423" y="451422"/>
                  </a:lnTo>
                  <a:cubicBezTo>
                    <a:pt x="64141" y="193796"/>
                    <a:pt x="292089" y="0"/>
                    <a:pt x="5653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63">
              <a:extLst>
                <a:ext uri="{FF2B5EF4-FFF2-40B4-BE49-F238E27FC236}">
                  <a16:creationId xmlns:a16="http://schemas.microsoft.com/office/drawing/2014/main" id="{19132191-F01A-8B42-8423-A583B760B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3771" y="6293274"/>
              <a:ext cx="1130598" cy="564727"/>
            </a:xfrm>
            <a:custGeom>
              <a:avLst/>
              <a:gdLst>
                <a:gd name="connsiteX0" fmla="*/ 565299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299 w 1130598"/>
                <a:gd name="connsiteY5" fmla="*/ 25186 h 564727"/>
                <a:gd name="connsiteX6" fmla="*/ 36305 w 1130598"/>
                <a:gd name="connsiteY6" fmla="*/ 456328 h 564727"/>
                <a:gd name="connsiteX7" fmla="*/ 25378 w 1130598"/>
                <a:gd name="connsiteY7" fmla="*/ 564727 h 564727"/>
                <a:gd name="connsiteX8" fmla="*/ 0 w 1130598"/>
                <a:gd name="connsiteY8" fmla="*/ 564727 h 564727"/>
                <a:gd name="connsiteX9" fmla="*/ 11422 w 1130598"/>
                <a:gd name="connsiteY9" fmla="*/ 451422 h 564727"/>
                <a:gd name="connsiteX10" fmla="*/ 565299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299" y="0"/>
                  </a:moveTo>
                  <a:cubicBezTo>
                    <a:pt x="838510" y="0"/>
                    <a:pt x="1066458" y="193796"/>
                    <a:pt x="1119176" y="451422"/>
                  </a:cubicBezTo>
                  <a:lnTo>
                    <a:pt x="1130598" y="564727"/>
                  </a:lnTo>
                  <a:lnTo>
                    <a:pt x="1105221" y="564727"/>
                  </a:lnTo>
                  <a:lnTo>
                    <a:pt x="1094293" y="456328"/>
                  </a:lnTo>
                  <a:cubicBezTo>
                    <a:pt x="1043943" y="210276"/>
                    <a:pt x="826236" y="25186"/>
                    <a:pt x="565299" y="25186"/>
                  </a:cubicBezTo>
                  <a:cubicBezTo>
                    <a:pt x="304362" y="25186"/>
                    <a:pt x="86655" y="210276"/>
                    <a:pt x="36305" y="456328"/>
                  </a:cubicBezTo>
                  <a:lnTo>
                    <a:pt x="25378" y="564727"/>
                  </a:lnTo>
                  <a:lnTo>
                    <a:pt x="0" y="564727"/>
                  </a:lnTo>
                  <a:lnTo>
                    <a:pt x="11422" y="451422"/>
                  </a:lnTo>
                  <a:cubicBezTo>
                    <a:pt x="64140" y="193796"/>
                    <a:pt x="292088" y="0"/>
                    <a:pt x="56529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64">
              <a:extLst>
                <a:ext uri="{FF2B5EF4-FFF2-40B4-BE49-F238E27FC236}">
                  <a16:creationId xmlns:a16="http://schemas.microsoft.com/office/drawing/2014/main" id="{9310877A-9146-3E46-B915-B34AF09A1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0" y="6295916"/>
              <a:ext cx="535361" cy="562084"/>
            </a:xfrm>
            <a:custGeom>
              <a:avLst/>
              <a:gdLst>
                <a:gd name="connsiteX0" fmla="*/ 535361 w 535361"/>
                <a:gd name="connsiteY0" fmla="*/ 0 h 562084"/>
                <a:gd name="connsiteX1" fmla="*/ 535361 w 535361"/>
                <a:gd name="connsiteY1" fmla="*/ 25186 h 562084"/>
                <a:gd name="connsiteX2" fmla="*/ 469716 w 535361"/>
                <a:gd name="connsiteY2" fmla="*/ 30978 h 562084"/>
                <a:gd name="connsiteX3" fmla="*/ 36305 w 535361"/>
                <a:gd name="connsiteY3" fmla="*/ 453686 h 562084"/>
                <a:gd name="connsiteX4" fmla="*/ 25378 w 535361"/>
                <a:gd name="connsiteY4" fmla="*/ 562084 h 562084"/>
                <a:gd name="connsiteX5" fmla="*/ 0 w 535361"/>
                <a:gd name="connsiteY5" fmla="*/ 562084 h 562084"/>
                <a:gd name="connsiteX6" fmla="*/ 11422 w 535361"/>
                <a:gd name="connsiteY6" fmla="*/ 448780 h 562084"/>
                <a:gd name="connsiteX7" fmla="*/ 465220 w 535361"/>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61" h="562084">
                  <a:moveTo>
                    <a:pt x="535361" y="0"/>
                  </a:moveTo>
                  <a:lnTo>
                    <a:pt x="535361" y="25186"/>
                  </a:lnTo>
                  <a:lnTo>
                    <a:pt x="469716" y="30978"/>
                  </a:lnTo>
                  <a:cubicBezTo>
                    <a:pt x="252550" y="69769"/>
                    <a:pt x="80361" y="238391"/>
                    <a:pt x="36305" y="453686"/>
                  </a:cubicBezTo>
                  <a:lnTo>
                    <a:pt x="25378" y="562084"/>
                  </a:lnTo>
                  <a:lnTo>
                    <a:pt x="0" y="562084"/>
                  </a:lnTo>
                  <a:lnTo>
                    <a:pt x="11422" y="448780"/>
                  </a:lnTo>
                  <a:cubicBezTo>
                    <a:pt x="57550" y="223357"/>
                    <a:pt x="237839" y="46805"/>
                    <a:pt x="465220" y="61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31769276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PunchcardVTI">
  <a:themeElements>
    <a:clrScheme name="Punchcard">
      <a:dk1>
        <a:srgbClr val="000000"/>
      </a:dk1>
      <a:lt1>
        <a:srgbClr val="FFFFFF"/>
      </a:lt1>
      <a:dk2>
        <a:srgbClr val="00224B"/>
      </a:dk2>
      <a:lt2>
        <a:srgbClr val="EFF0EF"/>
      </a:lt2>
      <a:accent1>
        <a:srgbClr val="00B2F3"/>
      </a:accent1>
      <a:accent2>
        <a:srgbClr val="0471CC"/>
      </a:accent2>
      <a:accent3>
        <a:srgbClr val="14BBA9"/>
      </a:accent3>
      <a:accent4>
        <a:srgbClr val="8BB93B"/>
      </a:accent4>
      <a:accent5>
        <a:srgbClr val="EC970C"/>
      </a:accent5>
      <a:accent6>
        <a:srgbClr val="F55822"/>
      </a:accent6>
      <a:hlink>
        <a:srgbClr val="008EE6"/>
      </a:hlink>
      <a:folHlink>
        <a:srgbClr val="808C8E"/>
      </a:folHlink>
    </a:clrScheme>
    <a:fontScheme name="Punchcard">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nchcardVTI" id="{C7262591-AF98-8F48-B56D-6342D2439B1A}" vid="{261D9F73-974A-B14E-9EAF-4871CCA60B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5139</Words>
  <Application>Microsoft Office PowerPoint</Application>
  <PresentationFormat>Widescreen</PresentationFormat>
  <Paragraphs>230</Paragraphs>
  <Slides>30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Aptos</vt:lpstr>
      <vt:lpstr>Arial</vt:lpstr>
      <vt:lpstr>Avenir Next</vt:lpstr>
      <vt:lpstr>Neue Haas Grotesk Text Pro</vt:lpstr>
      <vt:lpstr>Segoe UI</vt:lpstr>
      <vt:lpstr>Tahoma</vt:lpstr>
      <vt:lpstr>Times New Roman</vt:lpstr>
      <vt:lpstr>PunchcardVTI</vt:lpstr>
      <vt:lpstr>Sacred Places in Canon Law</vt:lpstr>
      <vt:lpstr>Definition (c. 1205)</vt:lpstr>
      <vt:lpstr>So, a sacred place….</vt:lpstr>
      <vt:lpstr>Proof?</vt:lpstr>
      <vt:lpstr>What is permitted inside a sacred place?</vt:lpstr>
      <vt:lpstr>What CAN be added?</vt:lpstr>
      <vt:lpstr>What CANNOT be added?</vt:lpstr>
      <vt:lpstr>Types of sacred places in canon law</vt:lpstr>
      <vt:lpstr>Types of sacred places in canon law</vt:lpstr>
      <vt:lpstr>Church: Definition</vt:lpstr>
      <vt:lpstr>Church: what to know…</vt:lpstr>
      <vt:lpstr>Oratories: Definition</vt:lpstr>
      <vt:lpstr>Oratory: what to know…</vt:lpstr>
      <vt:lpstr>Altars: Definition</vt:lpstr>
      <vt:lpstr>Altars: what to know…</vt:lpstr>
      <vt:lpstr>Altars: what to know…</vt:lpstr>
      <vt:lpstr>Comparing the Latin Code and the Eastern Code</vt:lpstr>
      <vt:lpstr>The Latin Code and the Eastern Code: A Comparison</vt:lpstr>
      <vt:lpstr>The Latin Code and the Eastern Code: A Comparison</vt:lpstr>
      <vt:lpstr>The Latin Code and the Eastern Code: A Comparison</vt:lpstr>
      <vt:lpstr>Combining Sacred Places in Canon Law and ECSI</vt:lpstr>
      <vt:lpstr>Combining (canon) law of sacred places with ECSI's Model 6 on sacred spaces </vt:lpstr>
      <vt:lpstr>Combining (canon) law of sacred places with ECSI's Model 6 on sacred spaces </vt:lpstr>
      <vt:lpstr>Combining (canon) law of sacred places with ECSI's Model 6 on sacred spaces </vt:lpstr>
      <vt:lpstr>More Canonically Aligned Model 6 Examples</vt:lpstr>
      <vt:lpstr>Frequently Asked Questions and  Concluding Remarks</vt:lpstr>
      <vt:lpstr>FAQs – Part 1</vt:lpstr>
      <vt:lpstr>FAQs – Part 2</vt:lpstr>
      <vt:lpstr>Remember!</vt:lpstr>
      <vt:lpstr>Thank you for your attention!</vt:lpstr>
    </vt:vector>
  </TitlesOfParts>
  <Company>KU Leuven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Brenda Prato</dc:creator>
  <cp:lastModifiedBy>Brenda Prato</cp:lastModifiedBy>
  <cp:revision>9</cp:revision>
  <dcterms:created xsi:type="dcterms:W3CDTF">2025-04-07T06:54:57Z</dcterms:created>
  <dcterms:modified xsi:type="dcterms:W3CDTF">2026-03-19T08:33:03Z</dcterms:modified>
</cp:coreProperties>
</file>